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1"/>
  </p:notesMasterIdLst>
  <p:sldIdLst>
    <p:sldId id="2076136910" r:id="rId5"/>
    <p:sldId id="2076136912" r:id="rId6"/>
    <p:sldId id="2076136911" r:id="rId7"/>
    <p:sldId id="2076137006" r:id="rId8"/>
    <p:sldId id="2076137005" r:id="rId9"/>
    <p:sldId id="2076136934" r:id="rId10"/>
  </p:sldIdLst>
  <p:sldSz cx="12192000" cy="6858000"/>
  <p:notesSz cx="6797675" cy="9926638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BD6"/>
    <a:srgbClr val="859B8A"/>
    <a:srgbClr val="7EA28D"/>
    <a:srgbClr val="FFFFFF"/>
    <a:srgbClr val="78A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872E3-6F2B-4704-B91E-63C432F8D2D8}" v="1" dt="2023-02-27T12:41:00.946"/>
    <p1510:client id="{5BF0E9F2-BF00-4CAC-A0C8-3CC535E5993B}" v="1" dt="2023-02-27T11:44:42.165"/>
    <p1510:client id="{5E8CD45A-23E7-4FB1-B053-05965FAC393D}" v="185" dt="2023-02-27T12:38:14.795"/>
    <p1510:client id="{86F8AF30-B589-42FB-8AD9-CDF48F59D085}" v="5" dt="2023-02-27T13:02:53.811"/>
    <p1510:client id="{E7F9B562-D66D-4E0D-BCDA-B10D3B0D792F}" v="24" dt="2023-02-27T13:04:57.936"/>
    <p1510:client id="{F70EFE9F-7E98-41CB-9610-D53E51D72D31}" v="250" dt="2023-02-27T12:36:09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 Dawson-Gerrard" userId="S::jdg31@backhouses.co.uk::5593ad7d-0476-4a81-bbb8-7ec4e880c6b8" providerId="AD" clId="Web-{E7F9B562-D66D-4E0D-BCDA-B10D3B0D792F}"/>
    <pc:docChg chg="modSld">
      <pc:chgData name="Jo Dawson-Gerrard" userId="S::jdg31@backhouses.co.uk::5593ad7d-0476-4a81-bbb8-7ec4e880c6b8" providerId="AD" clId="Web-{E7F9B562-D66D-4E0D-BCDA-B10D3B0D792F}" dt="2023-02-27T13:04:57.498" v="22" actId="20577"/>
      <pc:docMkLst>
        <pc:docMk/>
      </pc:docMkLst>
      <pc:sldChg chg="modSp">
        <pc:chgData name="Jo Dawson-Gerrard" userId="S::jdg31@backhouses.co.uk::5593ad7d-0476-4a81-bbb8-7ec4e880c6b8" providerId="AD" clId="Web-{E7F9B562-D66D-4E0D-BCDA-B10D3B0D792F}" dt="2023-02-27T13:04:57.498" v="22" actId="20577"/>
        <pc:sldMkLst>
          <pc:docMk/>
          <pc:sldMk cId="793793271" sldId="2076137006"/>
        </pc:sldMkLst>
        <pc:spChg chg="mod">
          <ac:chgData name="Jo Dawson-Gerrard" userId="S::jdg31@backhouses.co.uk::5593ad7d-0476-4a81-bbb8-7ec4e880c6b8" providerId="AD" clId="Web-{E7F9B562-D66D-4E0D-BCDA-B10D3B0D792F}" dt="2023-02-27T13:04:57.498" v="22" actId="20577"/>
          <ac:spMkLst>
            <pc:docMk/>
            <pc:sldMk cId="793793271" sldId="2076137006"/>
            <ac:spMk id="5" creationId="{6E4454C6-908F-43D1-BBFD-89F2E45F6E6D}"/>
          </ac:spMkLst>
        </pc:spChg>
      </pc:sldChg>
    </pc:docChg>
  </pc:docChgLst>
  <pc:docChgLst>
    <pc:chgData name="Jo Dawson-Gerrard" userId="S::jdg31@backhouses.co.uk::5593ad7d-0476-4a81-bbb8-7ec4e880c6b8" providerId="AD" clId="Web-{F70EFE9F-7E98-41CB-9610-D53E51D72D31}"/>
    <pc:docChg chg="addSld modSld">
      <pc:chgData name="Jo Dawson-Gerrard" userId="S::jdg31@backhouses.co.uk::5593ad7d-0476-4a81-bbb8-7ec4e880c6b8" providerId="AD" clId="Web-{F70EFE9F-7E98-41CB-9610-D53E51D72D31}" dt="2023-02-27T12:36:09.036" v="257"/>
      <pc:docMkLst>
        <pc:docMk/>
      </pc:docMkLst>
      <pc:sldChg chg="modSp">
        <pc:chgData name="Jo Dawson-Gerrard" userId="S::jdg31@backhouses.co.uk::5593ad7d-0476-4a81-bbb8-7ec4e880c6b8" providerId="AD" clId="Web-{F70EFE9F-7E98-41CB-9610-D53E51D72D31}" dt="2023-02-27T12:34:29.144" v="178" actId="20577"/>
        <pc:sldMkLst>
          <pc:docMk/>
          <pc:sldMk cId="1351995629" sldId="2076136911"/>
        </pc:sldMkLst>
        <pc:spChg chg="mod">
          <ac:chgData name="Jo Dawson-Gerrard" userId="S::jdg31@backhouses.co.uk::5593ad7d-0476-4a81-bbb8-7ec4e880c6b8" providerId="AD" clId="Web-{F70EFE9F-7E98-41CB-9610-D53E51D72D31}" dt="2023-02-27T12:34:29.144" v="178" actId="20577"/>
          <ac:spMkLst>
            <pc:docMk/>
            <pc:sldMk cId="1351995629" sldId="2076136911"/>
            <ac:spMk id="5" creationId="{6E4454C6-908F-43D1-BBFD-89F2E45F6E6D}"/>
          </ac:spMkLst>
        </pc:spChg>
        <pc:spChg chg="mod">
          <ac:chgData name="Jo Dawson-Gerrard" userId="S::jdg31@backhouses.co.uk::5593ad7d-0476-4a81-bbb8-7ec4e880c6b8" providerId="AD" clId="Web-{F70EFE9F-7E98-41CB-9610-D53E51D72D31}" dt="2023-02-27T12:33:45.627" v="125" actId="20577"/>
          <ac:spMkLst>
            <pc:docMk/>
            <pc:sldMk cId="1351995629" sldId="2076136911"/>
            <ac:spMk id="17" creationId="{F0DDDDC8-FCD9-4629-ACAC-560B669FA1C3}"/>
          </ac:spMkLst>
        </pc:spChg>
      </pc:sldChg>
      <pc:sldChg chg="modSp">
        <pc:chgData name="Jo Dawson-Gerrard" userId="S::jdg31@backhouses.co.uk::5593ad7d-0476-4a81-bbb8-7ec4e880c6b8" providerId="AD" clId="Web-{F70EFE9F-7E98-41CB-9610-D53E51D72D31}" dt="2023-02-27T12:27:50.541" v="74" actId="20577"/>
        <pc:sldMkLst>
          <pc:docMk/>
          <pc:sldMk cId="4211713740" sldId="2076136912"/>
        </pc:sldMkLst>
        <pc:spChg chg="mod">
          <ac:chgData name="Jo Dawson-Gerrard" userId="S::jdg31@backhouses.co.uk::5593ad7d-0476-4a81-bbb8-7ec4e880c6b8" providerId="AD" clId="Web-{F70EFE9F-7E98-41CB-9610-D53E51D72D31}" dt="2023-02-27T12:27:50.541" v="74" actId="20577"/>
          <ac:spMkLst>
            <pc:docMk/>
            <pc:sldMk cId="4211713740" sldId="2076136912"/>
            <ac:spMk id="2" creationId="{AC9FA300-D5C7-6FB0-B4EA-5C3ADF7E4A9C}"/>
          </ac:spMkLst>
        </pc:spChg>
        <pc:spChg chg="mod">
          <ac:chgData name="Jo Dawson-Gerrard" userId="S::jdg31@backhouses.co.uk::5593ad7d-0476-4a81-bbb8-7ec4e880c6b8" providerId="AD" clId="Web-{F70EFE9F-7E98-41CB-9610-D53E51D72D31}" dt="2023-02-27T12:24:20.724" v="73" actId="20577"/>
          <ac:spMkLst>
            <pc:docMk/>
            <pc:sldMk cId="4211713740" sldId="2076136912"/>
            <ac:spMk id="5" creationId="{E25CE675-1212-46BF-86C9-0F54AF8B2533}"/>
          </ac:spMkLst>
        </pc:spChg>
      </pc:sldChg>
      <pc:sldChg chg="addSp delSp modSp add replId">
        <pc:chgData name="Jo Dawson-Gerrard" userId="S::jdg31@backhouses.co.uk::5593ad7d-0476-4a81-bbb8-7ec4e880c6b8" providerId="AD" clId="Web-{F70EFE9F-7E98-41CB-9610-D53E51D72D31}" dt="2023-02-27T12:36:09.036" v="257"/>
        <pc:sldMkLst>
          <pc:docMk/>
          <pc:sldMk cId="793793271" sldId="2076137006"/>
        </pc:sldMkLst>
        <pc:spChg chg="mod">
          <ac:chgData name="Jo Dawson-Gerrard" userId="S::jdg31@backhouses.co.uk::5593ad7d-0476-4a81-bbb8-7ec4e880c6b8" providerId="AD" clId="Web-{F70EFE9F-7E98-41CB-9610-D53E51D72D31}" dt="2023-02-27T12:35:14.145" v="254" actId="20577"/>
          <ac:spMkLst>
            <pc:docMk/>
            <pc:sldMk cId="793793271" sldId="2076137006"/>
            <ac:spMk id="5" creationId="{6E4454C6-908F-43D1-BBFD-89F2E45F6E6D}"/>
          </ac:spMkLst>
        </pc:spChg>
        <pc:spChg chg="mod">
          <ac:chgData name="Jo Dawson-Gerrard" userId="S::jdg31@backhouses.co.uk::5593ad7d-0476-4a81-bbb8-7ec4e880c6b8" providerId="AD" clId="Web-{F70EFE9F-7E98-41CB-9610-D53E51D72D31}" dt="2023-02-27T12:34:55.160" v="209" actId="20577"/>
          <ac:spMkLst>
            <pc:docMk/>
            <pc:sldMk cId="793793271" sldId="2076137006"/>
            <ac:spMk id="17" creationId="{F0DDDDC8-FCD9-4629-ACAC-560B669FA1C3}"/>
          </ac:spMkLst>
        </pc:spChg>
        <pc:picChg chg="mod">
          <ac:chgData name="Jo Dawson-Gerrard" userId="S::jdg31@backhouses.co.uk::5593ad7d-0476-4a81-bbb8-7ec4e880c6b8" providerId="AD" clId="Web-{F70EFE9F-7E98-41CB-9610-D53E51D72D31}" dt="2023-02-27T12:35:30.942" v="255"/>
          <ac:picMkLst>
            <pc:docMk/>
            <pc:sldMk cId="793793271" sldId="2076137006"/>
            <ac:picMk id="3" creationId="{C275D6E6-8386-41B5-A571-72CD25169416}"/>
          </ac:picMkLst>
        </pc:picChg>
        <pc:picChg chg="add del">
          <ac:chgData name="Jo Dawson-Gerrard" userId="S::jdg31@backhouses.co.uk::5593ad7d-0476-4a81-bbb8-7ec4e880c6b8" providerId="AD" clId="Web-{F70EFE9F-7E98-41CB-9610-D53E51D72D31}" dt="2023-02-27T12:36:09.036" v="257"/>
          <ac:picMkLst>
            <pc:docMk/>
            <pc:sldMk cId="793793271" sldId="2076137006"/>
            <ac:picMk id="21" creationId="{56D2EEE6-4260-4F7D-9949-49E121D66C2A}"/>
          </ac:picMkLst>
        </pc:picChg>
      </pc:sldChg>
    </pc:docChg>
  </pc:docChgLst>
  <pc:docChgLst>
    <pc:chgData name="Jo Dawson-Gerrard" userId="S::jdg31@backhouses.co.uk::5593ad7d-0476-4a81-bbb8-7ec4e880c6b8" providerId="AD" clId="Web-{064872E3-6F2B-4704-B91E-63C432F8D2D8}"/>
    <pc:docChg chg="modSld">
      <pc:chgData name="Jo Dawson-Gerrard" userId="S::jdg31@backhouses.co.uk::5593ad7d-0476-4a81-bbb8-7ec4e880c6b8" providerId="AD" clId="Web-{064872E3-6F2B-4704-B91E-63C432F8D2D8}" dt="2023-02-27T12:41:00.946" v="0"/>
      <pc:docMkLst>
        <pc:docMk/>
      </pc:docMkLst>
      <pc:sldChg chg="addSp">
        <pc:chgData name="Jo Dawson-Gerrard" userId="S::jdg31@backhouses.co.uk::5593ad7d-0476-4a81-bbb8-7ec4e880c6b8" providerId="AD" clId="Web-{064872E3-6F2B-4704-B91E-63C432F8D2D8}" dt="2023-02-27T12:41:00.946" v="0"/>
        <pc:sldMkLst>
          <pc:docMk/>
          <pc:sldMk cId="1665467253" sldId="2076137005"/>
        </pc:sldMkLst>
        <pc:picChg chg="add">
          <ac:chgData name="Jo Dawson-Gerrard" userId="S::jdg31@backhouses.co.uk::5593ad7d-0476-4a81-bbb8-7ec4e880c6b8" providerId="AD" clId="Web-{064872E3-6F2B-4704-B91E-63C432F8D2D8}" dt="2023-02-27T12:41:00.946" v="0"/>
          <ac:picMkLst>
            <pc:docMk/>
            <pc:sldMk cId="1665467253" sldId="2076137005"/>
            <ac:picMk id="3" creationId="{E71DE3A0-DA79-C4C1-8887-B37800931F79}"/>
          </ac:picMkLst>
        </pc:picChg>
      </pc:sldChg>
    </pc:docChg>
  </pc:docChgLst>
  <pc:docChgLst>
    <pc:chgData name="Jo Dawson-Gerrard" userId="S::jdg31@backhouses.co.uk::5593ad7d-0476-4a81-bbb8-7ec4e880c6b8" providerId="AD" clId="Web-{86F8AF30-B589-42FB-8AD9-CDF48F59D085}"/>
    <pc:docChg chg="modSld">
      <pc:chgData name="Jo Dawson-Gerrard" userId="S::jdg31@backhouses.co.uk::5593ad7d-0476-4a81-bbb8-7ec4e880c6b8" providerId="AD" clId="Web-{86F8AF30-B589-42FB-8AD9-CDF48F59D085}" dt="2023-02-27T13:02:53.811" v="6" actId="20577"/>
      <pc:docMkLst>
        <pc:docMk/>
      </pc:docMkLst>
      <pc:sldChg chg="modSp">
        <pc:chgData name="Jo Dawson-Gerrard" userId="S::jdg31@backhouses.co.uk::5593ad7d-0476-4a81-bbb8-7ec4e880c6b8" providerId="AD" clId="Web-{86F8AF30-B589-42FB-8AD9-CDF48F59D085}" dt="2023-02-27T13:02:53.811" v="6" actId="20577"/>
        <pc:sldMkLst>
          <pc:docMk/>
          <pc:sldMk cId="4211713740" sldId="2076136912"/>
        </pc:sldMkLst>
        <pc:spChg chg="mod">
          <ac:chgData name="Jo Dawson-Gerrard" userId="S::jdg31@backhouses.co.uk::5593ad7d-0476-4a81-bbb8-7ec4e880c6b8" providerId="AD" clId="Web-{86F8AF30-B589-42FB-8AD9-CDF48F59D085}" dt="2023-02-27T13:02:53.811" v="6" actId="20577"/>
          <ac:spMkLst>
            <pc:docMk/>
            <pc:sldMk cId="4211713740" sldId="2076136912"/>
            <ac:spMk id="2" creationId="{AC9FA300-D5C7-6FB0-B4EA-5C3ADF7E4A9C}"/>
          </ac:spMkLst>
        </pc:spChg>
      </pc:sldChg>
    </pc:docChg>
  </pc:docChgLst>
  <pc:docChgLst>
    <pc:chgData name="Jo Dawson-Gerrard" userId="5593ad7d-0476-4a81-bbb8-7ec4e880c6b8" providerId="ADAL" clId="{5E8CD45A-23E7-4FB1-B053-05965FAC393D}"/>
    <pc:docChg chg="custSel modSld replTag delTag">
      <pc:chgData name="Jo Dawson-Gerrard" userId="5593ad7d-0476-4a81-bbb8-7ec4e880c6b8" providerId="ADAL" clId="{5E8CD45A-23E7-4FB1-B053-05965FAC393D}" dt="2023-02-27T12:38:14.795" v="184"/>
      <pc:docMkLst>
        <pc:docMk/>
      </pc:docMkLst>
      <pc:sldChg chg="replTag delTag">
        <pc:chgData name="Jo Dawson-Gerrard" userId="5593ad7d-0476-4a81-bbb8-7ec4e880c6b8" providerId="ADAL" clId="{5E8CD45A-23E7-4FB1-B053-05965FAC393D}" dt="2023-02-27T12:37:35.880" v="176"/>
        <pc:sldMkLst>
          <pc:docMk/>
          <pc:sldMk cId="3313981095" sldId="2076136910"/>
        </pc:sldMkLst>
      </pc:sldChg>
      <pc:sldChg chg="modSp mod setBg replTag delTag">
        <pc:chgData name="Jo Dawson-Gerrard" userId="5593ad7d-0476-4a81-bbb8-7ec4e880c6b8" providerId="ADAL" clId="{5E8CD45A-23E7-4FB1-B053-05965FAC393D}" dt="2023-02-27T12:38:03.623" v="180"/>
        <pc:sldMkLst>
          <pc:docMk/>
          <pc:sldMk cId="1351995629" sldId="2076136911"/>
        </pc:sldMkLst>
        <pc:picChg chg="mod">
          <ac:chgData name="Jo Dawson-Gerrard" userId="5593ad7d-0476-4a81-bbb8-7ec4e880c6b8" providerId="ADAL" clId="{5E8CD45A-23E7-4FB1-B053-05965FAC393D}" dt="2023-02-27T12:37:18.103" v="159" actId="29295"/>
          <ac:picMkLst>
            <pc:docMk/>
            <pc:sldMk cId="1351995629" sldId="2076136911"/>
            <ac:picMk id="3" creationId="{C275D6E6-8386-41B5-A571-72CD25169416}"/>
          </ac:picMkLst>
        </pc:picChg>
      </pc:sldChg>
      <pc:sldChg chg="replTag delTag">
        <pc:chgData name="Jo Dawson-Gerrard" userId="5593ad7d-0476-4a81-bbb8-7ec4e880c6b8" providerId="ADAL" clId="{5E8CD45A-23E7-4FB1-B053-05965FAC393D}" dt="2023-02-27T12:37:39.471" v="178"/>
        <pc:sldMkLst>
          <pc:docMk/>
          <pc:sldMk cId="4211713740" sldId="2076136912"/>
        </pc:sldMkLst>
      </pc:sldChg>
      <pc:sldChg chg="modSp mod replTag delTag">
        <pc:chgData name="Jo Dawson-Gerrard" userId="5593ad7d-0476-4a81-bbb8-7ec4e880c6b8" providerId="ADAL" clId="{5E8CD45A-23E7-4FB1-B053-05965FAC393D}" dt="2023-02-27T12:37:30.784" v="172" actId="29295"/>
        <pc:sldMkLst>
          <pc:docMk/>
          <pc:sldMk cId="160534400" sldId="2076136934"/>
        </pc:sldMkLst>
        <pc:picChg chg="mod">
          <ac:chgData name="Jo Dawson-Gerrard" userId="5593ad7d-0476-4a81-bbb8-7ec4e880c6b8" providerId="ADAL" clId="{5E8CD45A-23E7-4FB1-B053-05965FAC393D}" dt="2023-02-27T12:37:30.784" v="172" actId="29295"/>
          <ac:picMkLst>
            <pc:docMk/>
            <pc:sldMk cId="160534400" sldId="2076136934"/>
            <ac:picMk id="3" creationId="{28E25B6C-FC8B-462D-A086-B73E7FA333AE}"/>
          </ac:picMkLst>
        </pc:picChg>
      </pc:sldChg>
      <pc:sldChg chg="replTag delTag">
        <pc:chgData name="Jo Dawson-Gerrard" userId="5593ad7d-0476-4a81-bbb8-7ec4e880c6b8" providerId="ADAL" clId="{5E8CD45A-23E7-4FB1-B053-05965FAC393D}" dt="2023-02-27T12:38:14.795" v="184"/>
        <pc:sldMkLst>
          <pc:docMk/>
          <pc:sldMk cId="1665467253" sldId="2076137005"/>
        </pc:sldMkLst>
      </pc:sldChg>
      <pc:sldChg chg="modSp mod replTag delTag">
        <pc:chgData name="Jo Dawson-Gerrard" userId="5593ad7d-0476-4a81-bbb8-7ec4e880c6b8" providerId="ADAL" clId="{5E8CD45A-23E7-4FB1-B053-05965FAC393D}" dt="2023-02-27T12:38:09.075" v="182"/>
        <pc:sldMkLst>
          <pc:docMk/>
          <pc:sldMk cId="793793271" sldId="2076137006"/>
        </pc:sldMkLst>
        <pc:picChg chg="mod">
          <ac:chgData name="Jo Dawson-Gerrard" userId="5593ad7d-0476-4a81-bbb8-7ec4e880c6b8" providerId="ADAL" clId="{5E8CD45A-23E7-4FB1-B053-05965FAC393D}" dt="2023-02-27T12:36:53.539" v="58" actId="29295"/>
          <ac:picMkLst>
            <pc:docMk/>
            <pc:sldMk cId="793793271" sldId="2076137006"/>
            <ac:picMk id="3" creationId="{C275D6E6-8386-41B5-A571-72CD25169416}"/>
          </ac:picMkLst>
        </pc:picChg>
      </pc:sldChg>
    </pc:docChg>
  </pc:docChgLst>
  <pc:docChgLst>
    <pc:chgData name="Jo Dawson-Gerrard" userId="S::jdg31@backhouses.co.uk::5593ad7d-0476-4a81-bbb8-7ec4e880c6b8" providerId="AD" clId="Web-{5BF0E9F2-BF00-4CAC-A0C8-3CC535E5993B}"/>
    <pc:docChg chg="sldOrd">
      <pc:chgData name="Jo Dawson-Gerrard" userId="S::jdg31@backhouses.co.uk::5593ad7d-0476-4a81-bbb8-7ec4e880c6b8" providerId="AD" clId="Web-{5BF0E9F2-BF00-4CAC-A0C8-3CC535E5993B}" dt="2023-02-27T11:44:42.165" v="0"/>
      <pc:docMkLst>
        <pc:docMk/>
      </pc:docMkLst>
      <pc:sldChg chg="ord">
        <pc:chgData name="Jo Dawson-Gerrard" userId="S::jdg31@backhouses.co.uk::5593ad7d-0476-4a81-bbb8-7ec4e880c6b8" providerId="AD" clId="Web-{5BF0E9F2-BF00-4CAC-A0C8-3CC535E5993B}" dt="2023-02-27T11:44:42.165" v="0"/>
        <pc:sldMkLst>
          <pc:docMk/>
          <pc:sldMk cId="160534400" sldId="20761369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32137-EDBD-43D4-B738-9BFD67C3163E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59BB6-81CB-48B3-B297-735E7015E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59BB6-81CB-48B3-B297-735E7015EFA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5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55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49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70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92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80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2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481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41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9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38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FE3EE-565A-47CE-BBD1-92AEE9AC3F74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37BA0-EA98-45F1-9D82-C45FEA890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6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2174D0-0EB7-40CF-8FB6-D42063B86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65D4F-7A1C-498E-B6ED-C1BAC28D2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865F5-8DB9-4848-BFC9-586C1453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3028" y="-2"/>
            <a:ext cx="12191980" cy="68567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CEB89B-7AF7-4E7C-B8A7-36B63602704B}"/>
              </a:ext>
            </a:extLst>
          </p:cNvPr>
          <p:cNvSpPr txBox="1">
            <a:spLocks/>
          </p:cNvSpPr>
          <p:nvPr/>
        </p:nvSpPr>
        <p:spPr>
          <a:xfrm>
            <a:off x="592578" y="2296727"/>
            <a:ext cx="5705467" cy="1850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600" b="1">
                <a:solidFill>
                  <a:srgbClr val="FFFFFF"/>
                </a:solidFill>
                <a:latin typeface="+mn-lt"/>
              </a:rPr>
              <a:t>Clean Air Zones </a:t>
            </a:r>
          </a:p>
          <a:p>
            <a:pPr>
              <a:spcAft>
                <a:spcPts val="600"/>
              </a:spcAft>
            </a:pPr>
            <a:r>
              <a:rPr lang="en-US" sz="5200" b="1">
                <a:solidFill>
                  <a:srgbClr val="00DBD6"/>
                </a:solidFill>
                <a:latin typeface="+mn-lt"/>
              </a:rPr>
              <a:t>(CAZs)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35BD0A-A773-463D-AB9C-8A49CCB30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03" y="5335466"/>
            <a:ext cx="270364" cy="132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98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6A063-97E5-4CAF-B68B-824EE5D70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5CE675-1212-46BF-86C9-0F54AF8B2533}"/>
              </a:ext>
            </a:extLst>
          </p:cNvPr>
          <p:cNvSpPr txBox="1">
            <a:spLocks/>
          </p:cNvSpPr>
          <p:nvPr/>
        </p:nvSpPr>
        <p:spPr>
          <a:xfrm>
            <a:off x="6769591" y="4060271"/>
            <a:ext cx="5062194" cy="3871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>
                <a:solidFill>
                  <a:srgbClr val="00DBD6"/>
                </a:solidFill>
                <a:latin typeface="Mistral"/>
              </a:rPr>
              <a:t>Going live…</a:t>
            </a:r>
          </a:p>
          <a:p>
            <a:pPr>
              <a:spcAft>
                <a:spcPts val="600"/>
              </a:spcAft>
            </a:pPr>
            <a:endParaRPr lang="en-US" sz="100" b="1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rgbClr val="FFFFFF"/>
                </a:solidFill>
                <a:latin typeface="+mn-lt"/>
              </a:rPr>
              <a:t>Great Manchester: </a:t>
            </a:r>
            <a:r>
              <a:rPr lang="en-US" sz="2000" b="1">
                <a:solidFill>
                  <a:srgbClr val="FFFFFF"/>
                </a:solidFill>
              </a:rPr>
              <a:t> under review</a:t>
            </a:r>
            <a:endParaRPr lang="en-US" sz="2000" b="1">
              <a:solidFill>
                <a:srgbClr val="FFFFFF"/>
              </a:solidFill>
              <a:cs typeface="Calibri Light"/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rgbClr val="FFFFFF"/>
              </a:solidFill>
              <a:cs typeface="Calibri Light"/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C9018C-27DD-429F-AFBD-274D337F2A9C}"/>
              </a:ext>
            </a:extLst>
          </p:cNvPr>
          <p:cNvSpPr txBox="1">
            <a:spLocks/>
          </p:cNvSpPr>
          <p:nvPr/>
        </p:nvSpPr>
        <p:spPr>
          <a:xfrm>
            <a:off x="703143" y="646613"/>
            <a:ext cx="5705467" cy="18506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600" b="1">
                <a:solidFill>
                  <a:srgbClr val="FFFFFF"/>
                </a:solidFill>
                <a:latin typeface="+mn-lt"/>
              </a:rPr>
              <a:t>Clean Air Zones </a:t>
            </a:r>
          </a:p>
          <a:p>
            <a:pPr>
              <a:spcAft>
                <a:spcPts val="600"/>
              </a:spcAft>
            </a:pPr>
            <a:r>
              <a:rPr lang="en-US" sz="5200" b="1">
                <a:solidFill>
                  <a:srgbClr val="00DBD6"/>
                </a:solidFill>
                <a:latin typeface="+mn-lt"/>
              </a:rPr>
              <a:t>(CAZs)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DED0E-52F5-4047-939F-C55566949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03" y="5335466"/>
            <a:ext cx="270364" cy="132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FA300-D5C7-6FB0-B4EA-5C3ADF7E4A9C}"/>
              </a:ext>
            </a:extLst>
          </p:cNvPr>
          <p:cNvSpPr txBox="1">
            <a:spLocks/>
          </p:cNvSpPr>
          <p:nvPr/>
        </p:nvSpPr>
        <p:spPr>
          <a:xfrm>
            <a:off x="6769591" y="646613"/>
            <a:ext cx="5705467" cy="30829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2400" b="1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4000" b="1">
                <a:solidFill>
                  <a:srgbClr val="00DBD6"/>
                </a:solidFill>
                <a:latin typeface="Mistral"/>
              </a:rPr>
              <a:t>Live…</a:t>
            </a:r>
          </a:p>
          <a:p>
            <a:pPr>
              <a:spcAft>
                <a:spcPts val="600"/>
              </a:spcAft>
            </a:pPr>
            <a:endParaRPr lang="en-US" sz="200" b="1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ea typeface="+mj-lt"/>
                <a:cs typeface="+mj-lt"/>
              </a:rPr>
              <a:t>Bath: 15th March 2021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latin typeface="Calibri Light"/>
                <a:cs typeface="Calibri Light"/>
              </a:rPr>
              <a:t>Birmingham: 1st June </a:t>
            </a:r>
            <a:r>
              <a:rPr lang="en-US" sz="2400" b="1">
                <a:solidFill>
                  <a:srgbClr val="FFFFFF"/>
                </a:solidFill>
              </a:rPr>
              <a:t>2021 </a:t>
            </a:r>
            <a:endParaRPr lang="en-US">
              <a:cs typeface="Calibri Light"/>
            </a:endParaRP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latin typeface="Calibri Light"/>
                <a:cs typeface="Calibri Light"/>
              </a:rPr>
              <a:t>Portsmouth: 29th </a:t>
            </a:r>
            <a:r>
              <a:rPr lang="en-US" sz="2400" b="1">
                <a:solidFill>
                  <a:srgbClr val="FFFFFF"/>
                </a:solidFill>
              </a:rPr>
              <a:t>November 2021 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Bradford: 26th September 2022 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  <a:latin typeface="Calibri Light"/>
                <a:cs typeface="Calibri Light"/>
              </a:rPr>
              <a:t>Bristol: 28th </a:t>
            </a:r>
            <a:r>
              <a:rPr lang="en-US" sz="2400" b="1">
                <a:solidFill>
                  <a:srgbClr val="FFFFFF"/>
                </a:solidFill>
              </a:rPr>
              <a:t>November 2022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</a:rPr>
              <a:t>Newcastle and Gateshead: 30th January 2023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FFFF"/>
                </a:solidFill>
              </a:rPr>
              <a:t>Sheffield: 27th February 2023</a:t>
            </a:r>
            <a:endParaRPr lang="en-US"/>
          </a:p>
          <a:p>
            <a:pPr>
              <a:spcAft>
                <a:spcPts val="600"/>
              </a:spcAft>
            </a:pPr>
            <a:endParaRPr lang="en-US" sz="2400" b="1">
              <a:solidFill>
                <a:srgbClr val="FFFFFF"/>
              </a:solidFill>
              <a:cs typeface="Calibri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71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5D6E6-8386-41B5-A571-72CD25169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0" r="-1" b="444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5" name="Freeform: Shape 4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0DDDDC8-FCD9-4629-ACAC-560B669FA1C3}"/>
              </a:ext>
            </a:extLst>
          </p:cNvPr>
          <p:cNvSpPr txBox="1">
            <a:spLocks/>
          </p:cNvSpPr>
          <p:nvPr/>
        </p:nvSpPr>
        <p:spPr>
          <a:xfrm>
            <a:off x="618062" y="4185749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>
                <a:latin typeface="+mn-lt"/>
              </a:rPr>
              <a:t>What is the </a:t>
            </a:r>
            <a:r>
              <a:rPr lang="en-US" b="1">
                <a:solidFill>
                  <a:srgbClr val="00DBD6"/>
                </a:solidFill>
                <a:latin typeface="+mn-lt"/>
              </a:rPr>
              <a:t>cost?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4454C6-908F-43D1-BBFD-89F2E45F6E6D}"/>
              </a:ext>
            </a:extLst>
          </p:cNvPr>
          <p:cNvSpPr txBox="1">
            <a:spLocks/>
          </p:cNvSpPr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latin typeface="+mn-lt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Calibri"/>
              </a:rPr>
              <a:t>Penalties £50-£100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Funding available – upgrading/retrofitting </a:t>
            </a:r>
            <a:endParaRPr lang="en-US" sz="2400">
              <a:latin typeface="+mn-lt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Right to appeal </a:t>
            </a:r>
            <a:endParaRPr lang="en-US" sz="2400">
              <a:latin typeface="+mn-lt"/>
              <a:ea typeface="+mn-ea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D2EEE6-4260-4F7D-9949-49E121D6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03" y="5335466"/>
            <a:ext cx="270364" cy="132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995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5D6E6-8386-41B5-A571-72CD25169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8000"/>
          </a:blip>
          <a:srcRect t="7823" b="7823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5" name="Freeform: Shape 4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0DDDDC8-FCD9-4629-ACAC-560B669FA1C3}"/>
              </a:ext>
            </a:extLst>
          </p:cNvPr>
          <p:cNvSpPr txBox="1">
            <a:spLocks/>
          </p:cNvSpPr>
          <p:nvPr/>
        </p:nvSpPr>
        <p:spPr>
          <a:xfrm>
            <a:off x="618062" y="4185749"/>
            <a:ext cx="9265771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>
                <a:latin typeface="+mn-lt"/>
              </a:rPr>
              <a:t>Right to</a:t>
            </a:r>
            <a:r>
              <a:rPr lang="en-US" b="1">
                <a:solidFill>
                  <a:srgbClr val="FFFFFF"/>
                </a:solidFill>
                <a:latin typeface="+mn-lt"/>
              </a:rPr>
              <a:t> </a:t>
            </a:r>
            <a:r>
              <a:rPr lang="en-US" b="1">
                <a:solidFill>
                  <a:srgbClr val="00DBD6"/>
                </a:solidFill>
                <a:latin typeface="+mn-lt"/>
              </a:rPr>
              <a:t>challenge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4454C6-908F-43D1-BBFD-89F2E45F6E6D}"/>
              </a:ext>
            </a:extLst>
          </p:cNvPr>
          <p:cNvSpPr txBox="1">
            <a:spLocks/>
          </p:cNvSpPr>
          <p:nvPr/>
        </p:nvSpPr>
        <p:spPr>
          <a:xfrm>
            <a:off x="618063" y="4532852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latin typeface="+mn-lt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Calibri"/>
              </a:rPr>
              <a:t>Exemptions – national and local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Calibri"/>
              </a:rPr>
              <a:t>Raise challenges</a:t>
            </a:r>
            <a:endParaRPr lang="en-US">
              <a:ea typeface="+mn-ea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ea typeface="+mn-ea"/>
                <a:cs typeface="+mn-cs"/>
              </a:rPr>
              <a:t>Right to appeal </a:t>
            </a:r>
            <a:endParaRPr lang="en-US" sz="2400">
              <a:latin typeface="+mn-lt"/>
              <a:ea typeface="+mn-ea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D2EEE6-4260-4F7D-9949-49E121D6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03" y="5335466"/>
            <a:ext cx="270364" cy="132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3793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FA4D82-3C9A-42F2-9672-87EA24F56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88A4F1-D008-4141-86E8-3490EC06C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  <a:latin typeface="+mn-lt"/>
              </a:rPr>
              <a:t>Join our Training</a:t>
            </a:r>
            <a:br>
              <a:rPr lang="en-GB">
                <a:solidFill>
                  <a:srgbClr val="FFFFFF"/>
                </a:solidFill>
              </a:rPr>
            </a:b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DAD312-61D9-40D7-A905-5CBC81671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3176016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8 March: </a:t>
            </a:r>
            <a:r>
              <a:rPr lang="en-US">
                <a:solidFill>
                  <a:prstClr val="white"/>
                </a:solidFill>
              </a:rPr>
              <a:t>Bridge Strikes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8 March: </a:t>
            </a:r>
            <a:r>
              <a:rPr lang="en-US">
                <a:solidFill>
                  <a:prstClr val="white"/>
                </a:solidFill>
              </a:rPr>
              <a:t>Brake Testing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16 March: </a:t>
            </a:r>
            <a:r>
              <a:rPr lang="en-US">
                <a:solidFill>
                  <a:prstClr val="white"/>
                </a:solidFill>
              </a:rPr>
              <a:t>OLAT</a:t>
            </a:r>
            <a:r>
              <a:rPr lang="en-US">
                <a:solidFill>
                  <a:srgbClr val="7F91A3"/>
                </a:solidFill>
              </a:rPr>
              <a:t>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22/23 March: </a:t>
            </a:r>
            <a:r>
              <a:rPr lang="en-US">
                <a:solidFill>
                  <a:prstClr val="white"/>
                </a:solidFill>
              </a:rPr>
              <a:t>2-Day TM Refresher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28 March: </a:t>
            </a:r>
            <a:r>
              <a:rPr lang="en-GB">
                <a:solidFill>
                  <a:prstClr val="white"/>
                </a:solidFill>
              </a:rPr>
              <a:t>Drivers’ Hours &amp; Tachographs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13 April: </a:t>
            </a:r>
            <a:r>
              <a:rPr lang="en-GB">
                <a:solidFill>
                  <a:prstClr val="white"/>
                </a:solidFill>
              </a:rPr>
              <a:t>Bus Reliability and Punctuality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25/26 April: </a:t>
            </a:r>
            <a:r>
              <a:rPr lang="en-US">
                <a:solidFill>
                  <a:prstClr val="white"/>
                </a:solidFill>
              </a:rPr>
              <a:t>2-Day TM Refresher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1">
                <a:solidFill>
                  <a:srgbClr val="01D2BD"/>
                </a:solidFill>
              </a:rPr>
              <a:t>27 April: </a:t>
            </a:r>
            <a:r>
              <a:rPr lang="en-US">
                <a:solidFill>
                  <a:prstClr val="white"/>
                </a:solidFill>
              </a:rPr>
              <a:t>OLAT</a:t>
            </a:r>
            <a:r>
              <a:rPr lang="en-US">
                <a:solidFill>
                  <a:srgbClr val="7F91A3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>
              <a:solidFill>
                <a:prstClr val="whit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solidFill>
                <a:prstClr val="white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solidFill>
                <a:srgbClr val="FFFFFF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E9E00-A347-4BAE-8BB8-322212260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77" y="252984"/>
            <a:ext cx="3214963" cy="1602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DE3A0-DA79-C4C1-8887-B37800931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03" y="5335466"/>
            <a:ext cx="270364" cy="132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46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25B6C-FC8B-462D-A086-B73E7FA333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r="28200" b="4020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FC643B-0702-4BF9-A400-E790108F7D3C}"/>
              </a:ext>
            </a:extLst>
          </p:cNvPr>
          <p:cNvSpPr txBox="1">
            <a:spLocks/>
          </p:cNvSpPr>
          <p:nvPr/>
        </p:nvSpPr>
        <p:spPr>
          <a:xfrm>
            <a:off x="804671" y="342006"/>
            <a:ext cx="5433549" cy="2195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 b="1"/>
              <a:t>Libby Pritchard</a:t>
            </a:r>
          </a:p>
          <a:p>
            <a:pPr>
              <a:spcAft>
                <a:spcPts val="600"/>
              </a:spcAft>
            </a:pPr>
            <a:r>
              <a:rPr lang="en-GB" sz="2800">
                <a:solidFill>
                  <a:srgbClr val="FFFFFF"/>
                </a:solidFill>
              </a:rPr>
              <a:t>Associate Director Backhouse Jones</a:t>
            </a:r>
            <a:endParaRPr lang="en-US" sz="2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EFE83C-8C59-43DF-BD57-F6E5F6682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03" y="5335466"/>
            <a:ext cx="270364" cy="1320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4F2C2A-D0E8-4792-8C55-313C74C9DEA8}"/>
              </a:ext>
            </a:extLst>
          </p:cNvPr>
          <p:cNvSpPr txBox="1"/>
          <p:nvPr/>
        </p:nvSpPr>
        <p:spPr>
          <a:xfrm>
            <a:off x="864974" y="3731741"/>
            <a:ext cx="4983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cs typeface="Arial" charset="0"/>
              </a:rPr>
              <a:t>E: libby</a:t>
            </a:r>
            <a:r>
              <a:rPr lang="en-US" sz="1800" b="1">
                <a:cs typeface="Arial" charset="0"/>
              </a:rPr>
              <a:t>.pritchard@backhouses.co.uk</a:t>
            </a:r>
          </a:p>
          <a:p>
            <a:endParaRPr lang="en-US" sz="1800" b="1">
              <a:cs typeface="Arial" charset="0"/>
            </a:endParaRPr>
          </a:p>
          <a:p>
            <a:r>
              <a:rPr lang="en-US" sz="1800" b="1">
                <a:cs typeface="Arial" charset="0"/>
              </a:rPr>
              <a:t>T: 01254 828300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34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9721ABCD2D524A8C68F5A38793E77B" ma:contentTypeVersion="4" ma:contentTypeDescription="Create a new document." ma:contentTypeScope="" ma:versionID="681620981cd828d659419e5a3d017420">
  <xsd:schema xmlns:xsd="http://www.w3.org/2001/XMLSchema" xmlns:xs="http://www.w3.org/2001/XMLSchema" xmlns:p="http://schemas.microsoft.com/office/2006/metadata/properties" xmlns:ns2="aa8f9174-27da-42a3-9967-8fae8e698496" xmlns:ns3="d36f6aa2-b45e-481a-a0ca-3fb5f2650a61" targetNamespace="http://schemas.microsoft.com/office/2006/metadata/properties" ma:root="true" ma:fieldsID="2b8c4e2aac836f1ff3de4d5c09e68d22" ns2:_="" ns3:_="">
    <xsd:import namespace="aa8f9174-27da-42a3-9967-8fae8e698496"/>
    <xsd:import namespace="d36f6aa2-b45e-481a-a0ca-3fb5f2650a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f9174-27da-42a3-9967-8fae8e6984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f6aa2-b45e-481a-a0ca-3fb5f2650a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7F0CD8-E1E3-442C-901D-358E300EAF44}">
  <ds:schemaRefs>
    <ds:schemaRef ds:uri="aa8f9174-27da-42a3-9967-8fae8e698496"/>
    <ds:schemaRef ds:uri="d36f6aa2-b45e-481a-a0ca-3fb5f2650a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F1907B-EC4B-4838-94B1-BA2D26012251}">
  <ds:schemaRefs>
    <ds:schemaRef ds:uri="aa8f9174-27da-42a3-9967-8fae8e698496"/>
    <ds:schemaRef ds:uri="d36f6aa2-b45e-481a-a0ca-3fb5f2650a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F7603C-F3BF-4756-BCB6-E8223F20B0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Join our Training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Davies</dc:creator>
  <cp:revision>1</cp:revision>
  <cp:lastPrinted>2023-01-13T11:30:26Z</cp:lastPrinted>
  <dcterms:created xsi:type="dcterms:W3CDTF">2023-01-12T22:05:28Z</dcterms:created>
  <dcterms:modified xsi:type="dcterms:W3CDTF">2023-02-27T13:05:05Z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0x010100729721ABCD2D524A8C68F5A38793E77B</vt:lpwstr>
  </property>
  <property fmtid="{D5CDD505-2E9C-101B-9397-08002B2CF9AE}" pid="3" name="ArticulateGUID">
    <vt:lpwstr>CCCA444A-85A3-4DBB-A21D-F247209D7B30</vt:lpwstr>
  </property>
  <property fmtid="{D5CDD505-2E9C-101B-9397-08002B2CF9AE}" pid="4" name="ArticulatePath">
    <vt:lpwstr>https://backhousejones.sharepoint.com/sites/Webinars2023/Shared Documents/Friday 13 January/Webinar 13 January 2023</vt:lpwstr>
  </property>
</Properties>
</file>