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58" r:id="rId5"/>
    <p:sldId id="259" r:id="rId6"/>
    <p:sldId id="260" r:id="rId7"/>
    <p:sldId id="261" r:id="rId8"/>
    <p:sldId id="262"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35D8C7-01A0-45B6-81CB-166FB4DBF7B6}" v="459" dt="2023-03-07T09:43:04.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94694"/>
  </p:normalViewPr>
  <p:slideViewPr>
    <p:cSldViewPr snapToGrid="0">
      <p:cViewPr varScale="1">
        <p:scale>
          <a:sx n="103" d="100"/>
          <a:sy n="103" d="100"/>
        </p:scale>
        <p:origin x="114" y="144"/>
      </p:cViewPr>
      <p:guideLst/>
    </p:cSldViewPr>
  </p:slideViewPr>
  <p:notesTextViewPr>
    <p:cViewPr>
      <p:scale>
        <a:sx n="1" d="1"/>
        <a:sy n="1" d="1"/>
      </p:scale>
      <p:origin x="0" y="-21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Walker" userId="ac77171a-8de2-4e1a-84ea-a56b4688d4e6" providerId="ADAL" clId="{5D35D8C7-01A0-45B6-81CB-166FB4DBF7B6}"/>
    <pc:docChg chg="undo custSel addSld delSld modSld">
      <pc:chgData name="Jonathan Walker" userId="ac77171a-8de2-4e1a-84ea-a56b4688d4e6" providerId="ADAL" clId="{5D35D8C7-01A0-45B6-81CB-166FB4DBF7B6}" dt="2023-03-07T09:44:43.191" v="2935"/>
      <pc:docMkLst>
        <pc:docMk/>
      </pc:docMkLst>
      <pc:sldChg chg="modSp mod modNotesTx">
        <pc:chgData name="Jonathan Walker" userId="ac77171a-8de2-4e1a-84ea-a56b4688d4e6" providerId="ADAL" clId="{5D35D8C7-01A0-45B6-81CB-166FB4DBF7B6}" dt="2023-03-07T09:38:50.625" v="1794" actId="20577"/>
        <pc:sldMkLst>
          <pc:docMk/>
          <pc:sldMk cId="3409486605" sldId="258"/>
        </pc:sldMkLst>
        <pc:spChg chg="mod">
          <ac:chgData name="Jonathan Walker" userId="ac77171a-8de2-4e1a-84ea-a56b4688d4e6" providerId="ADAL" clId="{5D35D8C7-01A0-45B6-81CB-166FB4DBF7B6}" dt="2023-03-01T15:02:50.927" v="84" actId="20577"/>
          <ac:spMkLst>
            <pc:docMk/>
            <pc:sldMk cId="3409486605" sldId="258"/>
            <ac:spMk id="2" creationId="{F493CC62-972F-6C47-9115-9AAF96E4B807}"/>
          </ac:spMkLst>
        </pc:spChg>
        <pc:spChg chg="mod">
          <ac:chgData name="Jonathan Walker" userId="ac77171a-8de2-4e1a-84ea-a56b4688d4e6" providerId="ADAL" clId="{5D35D8C7-01A0-45B6-81CB-166FB4DBF7B6}" dt="2023-03-01T15:03:12.508" v="158" actId="20577"/>
          <ac:spMkLst>
            <pc:docMk/>
            <pc:sldMk cId="3409486605" sldId="258"/>
            <ac:spMk id="3" creationId="{54D8E172-19A3-4A4E-B815-FDF379CFD7F6}"/>
          </ac:spMkLst>
        </pc:spChg>
      </pc:sldChg>
      <pc:sldChg chg="addSp delSp modSp mod modClrScheme chgLayout modNotesTx">
        <pc:chgData name="Jonathan Walker" userId="ac77171a-8de2-4e1a-84ea-a56b4688d4e6" providerId="ADAL" clId="{5D35D8C7-01A0-45B6-81CB-166FB4DBF7B6}" dt="2023-03-07T09:40:10.498" v="2071" actId="20577"/>
        <pc:sldMkLst>
          <pc:docMk/>
          <pc:sldMk cId="2091882697" sldId="259"/>
        </pc:sldMkLst>
        <pc:spChg chg="mod ord">
          <ac:chgData name="Jonathan Walker" userId="ac77171a-8de2-4e1a-84ea-a56b4688d4e6" providerId="ADAL" clId="{5D35D8C7-01A0-45B6-81CB-166FB4DBF7B6}" dt="2023-03-01T15:06:58.221" v="187" actId="700"/>
          <ac:spMkLst>
            <pc:docMk/>
            <pc:sldMk cId="2091882697" sldId="259"/>
            <ac:spMk id="2" creationId="{0AB160FC-E4C8-D748-9B83-BE4D37EC83F6}"/>
          </ac:spMkLst>
        </pc:spChg>
        <pc:spChg chg="del mod ord">
          <ac:chgData name="Jonathan Walker" userId="ac77171a-8de2-4e1a-84ea-a56b4688d4e6" providerId="ADAL" clId="{5D35D8C7-01A0-45B6-81CB-166FB4DBF7B6}" dt="2023-03-01T15:06:58.221" v="187" actId="700"/>
          <ac:spMkLst>
            <pc:docMk/>
            <pc:sldMk cId="2091882697" sldId="259"/>
            <ac:spMk id="3" creationId="{D240E845-E0B3-3249-AB5A-63DEF6137CBB}"/>
          </ac:spMkLst>
        </pc:spChg>
        <pc:spChg chg="del">
          <ac:chgData name="Jonathan Walker" userId="ac77171a-8de2-4e1a-84ea-a56b4688d4e6" providerId="ADAL" clId="{5D35D8C7-01A0-45B6-81CB-166FB4DBF7B6}" dt="2023-03-01T15:06:58.221" v="187" actId="700"/>
          <ac:spMkLst>
            <pc:docMk/>
            <pc:sldMk cId="2091882697" sldId="259"/>
            <ac:spMk id="4" creationId="{335C7F3B-AFA8-204D-A4B2-16AC5F25F225}"/>
          </ac:spMkLst>
        </pc:spChg>
        <pc:spChg chg="add del mod ord">
          <ac:chgData name="Jonathan Walker" userId="ac77171a-8de2-4e1a-84ea-a56b4688d4e6" providerId="ADAL" clId="{5D35D8C7-01A0-45B6-81CB-166FB4DBF7B6}" dt="2023-03-01T15:15:46.958" v="193" actId="22"/>
          <ac:spMkLst>
            <pc:docMk/>
            <pc:sldMk cId="2091882697" sldId="259"/>
            <ac:spMk id="5" creationId="{A0B1A967-E44B-EE2E-EE15-B1F900443515}"/>
          </ac:spMkLst>
        </pc:spChg>
        <pc:spChg chg="add mod">
          <ac:chgData name="Jonathan Walker" userId="ac77171a-8de2-4e1a-84ea-a56b4688d4e6" providerId="ADAL" clId="{5D35D8C7-01A0-45B6-81CB-166FB4DBF7B6}" dt="2023-03-01T15:16:56.806" v="217" actId="404"/>
          <ac:spMkLst>
            <pc:docMk/>
            <pc:sldMk cId="2091882697" sldId="259"/>
            <ac:spMk id="8" creationId="{3690F362-4231-EA84-39C2-FFBD15173B4C}"/>
          </ac:spMkLst>
        </pc:spChg>
        <pc:picChg chg="add mod ord">
          <ac:chgData name="Jonathan Walker" userId="ac77171a-8de2-4e1a-84ea-a56b4688d4e6" providerId="ADAL" clId="{5D35D8C7-01A0-45B6-81CB-166FB4DBF7B6}" dt="2023-03-01T15:16:02.196" v="196" actId="14100"/>
          <ac:picMkLst>
            <pc:docMk/>
            <pc:sldMk cId="2091882697" sldId="259"/>
            <ac:picMk id="7" creationId="{E229B878-130C-3E8B-8B8A-DA4F1C8BFFF1}"/>
          </ac:picMkLst>
        </pc:picChg>
      </pc:sldChg>
      <pc:sldChg chg="addSp delSp modSp new mod modNotesTx">
        <pc:chgData name="Jonathan Walker" userId="ac77171a-8de2-4e1a-84ea-a56b4688d4e6" providerId="ADAL" clId="{5D35D8C7-01A0-45B6-81CB-166FB4DBF7B6}" dt="2023-03-07T09:42:48.849" v="2710" actId="20577"/>
        <pc:sldMkLst>
          <pc:docMk/>
          <pc:sldMk cId="376593112" sldId="260"/>
        </pc:sldMkLst>
        <pc:spChg chg="mod">
          <ac:chgData name="Jonathan Walker" userId="ac77171a-8de2-4e1a-84ea-a56b4688d4e6" providerId="ADAL" clId="{5D35D8C7-01A0-45B6-81CB-166FB4DBF7B6}" dt="2023-03-01T15:31:02.597" v="650" actId="20577"/>
          <ac:spMkLst>
            <pc:docMk/>
            <pc:sldMk cId="376593112" sldId="260"/>
            <ac:spMk id="2" creationId="{B4D193E6-1990-ECAC-A1A6-BF0055FA3E29}"/>
          </ac:spMkLst>
        </pc:spChg>
        <pc:spChg chg="del">
          <ac:chgData name="Jonathan Walker" userId="ac77171a-8de2-4e1a-84ea-a56b4688d4e6" providerId="ADAL" clId="{5D35D8C7-01A0-45B6-81CB-166FB4DBF7B6}" dt="2023-03-01T15:34:08.998" v="684" actId="478"/>
          <ac:spMkLst>
            <pc:docMk/>
            <pc:sldMk cId="376593112" sldId="260"/>
            <ac:spMk id="3" creationId="{93636100-CF65-D880-6057-3149E832065B}"/>
          </ac:spMkLst>
        </pc:spChg>
        <pc:spChg chg="add del mod">
          <ac:chgData name="Jonathan Walker" userId="ac77171a-8de2-4e1a-84ea-a56b4688d4e6" providerId="ADAL" clId="{5D35D8C7-01A0-45B6-81CB-166FB4DBF7B6}" dt="2023-03-01T15:35:23.751" v="694" actId="478"/>
          <ac:spMkLst>
            <pc:docMk/>
            <pc:sldMk cId="376593112" sldId="260"/>
            <ac:spMk id="4" creationId="{59CAF102-6B38-2498-2F69-1B1A840802D3}"/>
          </ac:spMkLst>
        </pc:spChg>
        <pc:spChg chg="add del mod">
          <ac:chgData name="Jonathan Walker" userId="ac77171a-8de2-4e1a-84ea-a56b4688d4e6" providerId="ADAL" clId="{5D35D8C7-01A0-45B6-81CB-166FB4DBF7B6}" dt="2023-03-01T15:35:25.225" v="695" actId="478"/>
          <ac:spMkLst>
            <pc:docMk/>
            <pc:sldMk cId="376593112" sldId="260"/>
            <ac:spMk id="5" creationId="{AB3199C8-884A-ABBA-66C5-CEF5D239E3CD}"/>
          </ac:spMkLst>
        </pc:spChg>
        <pc:spChg chg="add mod">
          <ac:chgData name="Jonathan Walker" userId="ac77171a-8de2-4e1a-84ea-a56b4688d4e6" providerId="ADAL" clId="{5D35D8C7-01A0-45B6-81CB-166FB4DBF7B6}" dt="2023-03-01T15:35:30.580" v="697" actId="1076"/>
          <ac:spMkLst>
            <pc:docMk/>
            <pc:sldMk cId="376593112" sldId="260"/>
            <ac:spMk id="6" creationId="{B345218D-9BD6-9276-A1F1-F99C8BE65D19}"/>
          </ac:spMkLst>
        </pc:spChg>
        <pc:spChg chg="add mod">
          <ac:chgData name="Jonathan Walker" userId="ac77171a-8de2-4e1a-84ea-a56b4688d4e6" providerId="ADAL" clId="{5D35D8C7-01A0-45B6-81CB-166FB4DBF7B6}" dt="2023-03-01T15:36:22.340" v="730" actId="1076"/>
          <ac:spMkLst>
            <pc:docMk/>
            <pc:sldMk cId="376593112" sldId="260"/>
            <ac:spMk id="7" creationId="{A3A9E640-0DD0-2AFB-F204-123EDE9F8986}"/>
          </ac:spMkLst>
        </pc:spChg>
        <pc:spChg chg="add del">
          <ac:chgData name="Jonathan Walker" userId="ac77171a-8de2-4e1a-84ea-a56b4688d4e6" providerId="ADAL" clId="{5D35D8C7-01A0-45B6-81CB-166FB4DBF7B6}" dt="2023-03-01T15:36:13.672" v="727" actId="22"/>
          <ac:spMkLst>
            <pc:docMk/>
            <pc:sldMk cId="376593112" sldId="260"/>
            <ac:spMk id="9" creationId="{D246A49D-7DF0-F010-1603-95A475B8874A}"/>
          </ac:spMkLst>
        </pc:spChg>
        <pc:spChg chg="add mod">
          <ac:chgData name="Jonathan Walker" userId="ac77171a-8de2-4e1a-84ea-a56b4688d4e6" providerId="ADAL" clId="{5D35D8C7-01A0-45B6-81CB-166FB4DBF7B6}" dt="2023-03-01T15:37:17.246" v="765" actId="313"/>
          <ac:spMkLst>
            <pc:docMk/>
            <pc:sldMk cId="376593112" sldId="260"/>
            <ac:spMk id="10" creationId="{AF07F0F7-D141-B78D-BA21-AEAD56322608}"/>
          </ac:spMkLst>
        </pc:spChg>
      </pc:sldChg>
      <pc:sldChg chg="addSp delSp modSp new mod modNotesTx">
        <pc:chgData name="Jonathan Walker" userId="ac77171a-8de2-4e1a-84ea-a56b4688d4e6" providerId="ADAL" clId="{5D35D8C7-01A0-45B6-81CB-166FB4DBF7B6}" dt="2023-03-07T09:44:19.224" v="2916" actId="20577"/>
        <pc:sldMkLst>
          <pc:docMk/>
          <pc:sldMk cId="174930059" sldId="261"/>
        </pc:sldMkLst>
        <pc:spChg chg="mod">
          <ac:chgData name="Jonathan Walker" userId="ac77171a-8de2-4e1a-84ea-a56b4688d4e6" providerId="ADAL" clId="{5D35D8C7-01A0-45B6-81CB-166FB4DBF7B6}" dt="2023-03-01T15:38:51.161" v="773" actId="20577"/>
          <ac:spMkLst>
            <pc:docMk/>
            <pc:sldMk cId="174930059" sldId="261"/>
            <ac:spMk id="2" creationId="{D390338D-7B50-9D83-2E95-973E3B1055D1}"/>
          </ac:spMkLst>
        </pc:spChg>
        <pc:spChg chg="del">
          <ac:chgData name="Jonathan Walker" userId="ac77171a-8de2-4e1a-84ea-a56b4688d4e6" providerId="ADAL" clId="{5D35D8C7-01A0-45B6-81CB-166FB4DBF7B6}" dt="2023-03-01T15:38:43.511" v="767" actId="1032"/>
          <ac:spMkLst>
            <pc:docMk/>
            <pc:sldMk cId="174930059" sldId="261"/>
            <ac:spMk id="3" creationId="{6F3D2FDC-0482-8F59-C99A-6AFCD8421087}"/>
          </ac:spMkLst>
        </pc:spChg>
        <pc:graphicFrameChg chg="add mod modGraphic">
          <ac:chgData name="Jonathan Walker" userId="ac77171a-8de2-4e1a-84ea-a56b4688d4e6" providerId="ADAL" clId="{5D35D8C7-01A0-45B6-81CB-166FB4DBF7B6}" dt="2023-03-01T15:56:03.835" v="997" actId="20577"/>
          <ac:graphicFrameMkLst>
            <pc:docMk/>
            <pc:sldMk cId="174930059" sldId="261"/>
            <ac:graphicFrameMk id="4" creationId="{B0240E22-0041-EAB6-59D7-B89A9059D5AD}"/>
          </ac:graphicFrameMkLst>
        </pc:graphicFrameChg>
      </pc:sldChg>
      <pc:sldChg chg="modSp add mod modNotesTx">
        <pc:chgData name="Jonathan Walker" userId="ac77171a-8de2-4e1a-84ea-a56b4688d4e6" providerId="ADAL" clId="{5D35D8C7-01A0-45B6-81CB-166FB4DBF7B6}" dt="2023-03-07T09:44:43.191" v="2935"/>
        <pc:sldMkLst>
          <pc:docMk/>
          <pc:sldMk cId="1644152728" sldId="262"/>
        </pc:sldMkLst>
        <pc:spChg chg="mod">
          <ac:chgData name="Jonathan Walker" userId="ac77171a-8de2-4e1a-84ea-a56b4688d4e6" providerId="ADAL" clId="{5D35D8C7-01A0-45B6-81CB-166FB4DBF7B6}" dt="2023-03-01T15:56:49.485" v="1028" actId="20577"/>
          <ac:spMkLst>
            <pc:docMk/>
            <pc:sldMk cId="1644152728" sldId="262"/>
            <ac:spMk id="2" creationId="{D390338D-7B50-9D83-2E95-973E3B1055D1}"/>
          </ac:spMkLst>
        </pc:spChg>
        <pc:graphicFrameChg chg="mod">
          <ac:chgData name="Jonathan Walker" userId="ac77171a-8de2-4e1a-84ea-a56b4688d4e6" providerId="ADAL" clId="{5D35D8C7-01A0-45B6-81CB-166FB4DBF7B6}" dt="2023-03-01T15:59:07.842" v="1255" actId="20577"/>
          <ac:graphicFrameMkLst>
            <pc:docMk/>
            <pc:sldMk cId="1644152728" sldId="262"/>
            <ac:graphicFrameMk id="4" creationId="{B0240E22-0041-EAB6-59D7-B89A9059D5AD}"/>
          </ac:graphicFrameMkLst>
        </pc:graphicFrameChg>
      </pc:sldChg>
      <pc:sldChg chg="new del">
        <pc:chgData name="Jonathan Walker" userId="ac77171a-8de2-4e1a-84ea-a56b4688d4e6" providerId="ADAL" clId="{5D35D8C7-01A0-45B6-81CB-166FB4DBF7B6}" dt="2023-03-01T15:59:37.159" v="1257" actId="47"/>
        <pc:sldMkLst>
          <pc:docMk/>
          <pc:sldMk cId="553598218" sldId="263"/>
        </pc:sldMkLst>
      </pc:sldChg>
      <pc:sldChg chg="modSp new mod">
        <pc:chgData name="Jonathan Walker" userId="ac77171a-8de2-4e1a-84ea-a56b4688d4e6" providerId="ADAL" clId="{5D35D8C7-01A0-45B6-81CB-166FB4DBF7B6}" dt="2023-03-07T09:43:03.756" v="2739" actId="20577"/>
        <pc:sldMkLst>
          <pc:docMk/>
          <pc:sldMk cId="3026452094" sldId="263"/>
        </pc:sldMkLst>
        <pc:spChg chg="mod">
          <ac:chgData name="Jonathan Walker" userId="ac77171a-8de2-4e1a-84ea-a56b4688d4e6" providerId="ADAL" clId="{5D35D8C7-01A0-45B6-81CB-166FB4DBF7B6}" dt="2023-03-01T15:59:51.725" v="1267" actId="20577"/>
          <ac:spMkLst>
            <pc:docMk/>
            <pc:sldMk cId="3026452094" sldId="263"/>
            <ac:spMk id="2" creationId="{DDBF6169-8926-0A70-BC87-6D4FFBC42B8E}"/>
          </ac:spMkLst>
        </pc:spChg>
        <pc:spChg chg="mod">
          <ac:chgData name="Jonathan Walker" userId="ac77171a-8de2-4e1a-84ea-a56b4688d4e6" providerId="ADAL" clId="{5D35D8C7-01A0-45B6-81CB-166FB4DBF7B6}" dt="2023-03-07T09:43:03.756" v="2739" actId="20577"/>
          <ac:spMkLst>
            <pc:docMk/>
            <pc:sldMk cId="3026452094" sldId="263"/>
            <ac:spMk id="3" creationId="{50C5A411-58D5-DFE9-7CE2-03F21B256D18}"/>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7FE16-5476-45A2-BE6A-4CB879ADF63E}"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ADDB7F22-1746-4B19-9E1D-7B18439D2788}">
      <dgm:prSet phldrT="[Text]"/>
      <dgm:spPr/>
      <dgm:t>
        <a:bodyPr/>
        <a:lstStyle/>
        <a:p>
          <a:r>
            <a:rPr lang="en-GB" dirty="0"/>
            <a:t>Skills</a:t>
          </a:r>
        </a:p>
      </dgm:t>
    </dgm:pt>
    <dgm:pt modelId="{D0E8737C-050B-40C7-9B72-1BC5638D7705}" type="parTrans" cxnId="{121B6ED8-CD87-40B6-8AD5-9D153F8D9BC2}">
      <dgm:prSet/>
      <dgm:spPr/>
      <dgm:t>
        <a:bodyPr/>
        <a:lstStyle/>
        <a:p>
          <a:endParaRPr lang="en-GB"/>
        </a:p>
      </dgm:t>
    </dgm:pt>
    <dgm:pt modelId="{FBDEA8AF-4E20-4C4C-BF9D-EE0E552997C4}" type="sibTrans" cxnId="{121B6ED8-CD87-40B6-8AD5-9D153F8D9BC2}">
      <dgm:prSet/>
      <dgm:spPr/>
      <dgm:t>
        <a:bodyPr/>
        <a:lstStyle/>
        <a:p>
          <a:endParaRPr lang="en-GB"/>
        </a:p>
      </dgm:t>
    </dgm:pt>
    <dgm:pt modelId="{8090831E-2B9B-4D8D-9B43-7E28347D50D6}">
      <dgm:prSet phldrT="[Text]"/>
      <dgm:spPr/>
      <dgm:t>
        <a:bodyPr/>
        <a:lstStyle/>
        <a:p>
          <a:r>
            <a:rPr lang="en-GB" dirty="0"/>
            <a:t>HGV drivers</a:t>
          </a:r>
        </a:p>
      </dgm:t>
    </dgm:pt>
    <dgm:pt modelId="{E49800B5-E875-42E4-92DC-778C44295170}" type="parTrans" cxnId="{AA5DA9B1-3B46-4820-BD4A-C70757A1ADE4}">
      <dgm:prSet/>
      <dgm:spPr/>
      <dgm:t>
        <a:bodyPr/>
        <a:lstStyle/>
        <a:p>
          <a:endParaRPr lang="en-GB"/>
        </a:p>
      </dgm:t>
    </dgm:pt>
    <dgm:pt modelId="{3C76E89A-A6A3-4ABB-A9E4-4B46BD0015D9}" type="sibTrans" cxnId="{AA5DA9B1-3B46-4820-BD4A-C70757A1ADE4}">
      <dgm:prSet/>
      <dgm:spPr/>
      <dgm:t>
        <a:bodyPr/>
        <a:lstStyle/>
        <a:p>
          <a:endParaRPr lang="en-GB"/>
        </a:p>
      </dgm:t>
    </dgm:pt>
    <dgm:pt modelId="{DC055289-0BF3-41D5-BBB0-6CE06583AC3C}">
      <dgm:prSet phldrT="[Text]"/>
      <dgm:spPr/>
      <dgm:t>
        <a:bodyPr/>
        <a:lstStyle/>
        <a:p>
          <a:r>
            <a:rPr lang="en-GB" dirty="0"/>
            <a:t>Operatives</a:t>
          </a:r>
        </a:p>
      </dgm:t>
    </dgm:pt>
    <dgm:pt modelId="{BDBAD30F-E9CC-4D70-BD54-18BA3C7E7C98}" type="parTrans" cxnId="{157DCEDD-E572-48EC-B8F2-2D635CACC6E0}">
      <dgm:prSet/>
      <dgm:spPr/>
      <dgm:t>
        <a:bodyPr/>
        <a:lstStyle/>
        <a:p>
          <a:endParaRPr lang="en-GB"/>
        </a:p>
      </dgm:t>
    </dgm:pt>
    <dgm:pt modelId="{F3A100AC-410C-4527-9925-231A2DE555B2}" type="sibTrans" cxnId="{157DCEDD-E572-48EC-B8F2-2D635CACC6E0}">
      <dgm:prSet/>
      <dgm:spPr/>
      <dgm:t>
        <a:bodyPr/>
        <a:lstStyle/>
        <a:p>
          <a:endParaRPr lang="en-GB"/>
        </a:p>
      </dgm:t>
    </dgm:pt>
    <dgm:pt modelId="{17D7ADC4-B010-4E2E-A3FF-9A28FC1CAEA2}">
      <dgm:prSet phldrT="[Text]"/>
      <dgm:spPr/>
      <dgm:t>
        <a:bodyPr/>
        <a:lstStyle/>
        <a:p>
          <a:r>
            <a:rPr lang="en-GB" dirty="0"/>
            <a:t>Planning &amp; supply</a:t>
          </a:r>
        </a:p>
      </dgm:t>
    </dgm:pt>
    <dgm:pt modelId="{251F2826-42BF-45C4-B0FC-6286764709F8}" type="parTrans" cxnId="{774DA00B-8614-455E-BA40-AC06BE868F9D}">
      <dgm:prSet/>
      <dgm:spPr/>
      <dgm:t>
        <a:bodyPr/>
        <a:lstStyle/>
        <a:p>
          <a:endParaRPr lang="en-GB"/>
        </a:p>
      </dgm:t>
    </dgm:pt>
    <dgm:pt modelId="{86031665-8D81-4663-B54B-104D4D1E2ECC}" type="sibTrans" cxnId="{774DA00B-8614-455E-BA40-AC06BE868F9D}">
      <dgm:prSet/>
      <dgm:spPr/>
      <dgm:t>
        <a:bodyPr/>
        <a:lstStyle/>
        <a:p>
          <a:endParaRPr lang="en-GB"/>
        </a:p>
      </dgm:t>
    </dgm:pt>
    <dgm:pt modelId="{14C65913-5DA7-44FE-ABA4-18BFC39F04BE}">
      <dgm:prSet phldrT="[Text]"/>
      <dgm:spPr/>
      <dgm:t>
        <a:bodyPr/>
        <a:lstStyle/>
        <a:p>
          <a:r>
            <a:rPr lang="en-GB" dirty="0"/>
            <a:t>Land allocation</a:t>
          </a:r>
        </a:p>
      </dgm:t>
    </dgm:pt>
    <dgm:pt modelId="{59D049A3-1DA2-4905-BCCA-70C0786196E5}" type="parTrans" cxnId="{6078F132-97E5-4999-9A55-43FD53256D08}">
      <dgm:prSet/>
      <dgm:spPr/>
      <dgm:t>
        <a:bodyPr/>
        <a:lstStyle/>
        <a:p>
          <a:endParaRPr lang="en-GB"/>
        </a:p>
      </dgm:t>
    </dgm:pt>
    <dgm:pt modelId="{C465EFBF-A457-4F8B-922D-A23AF073A635}" type="sibTrans" cxnId="{6078F132-97E5-4999-9A55-43FD53256D08}">
      <dgm:prSet/>
      <dgm:spPr/>
      <dgm:t>
        <a:bodyPr/>
        <a:lstStyle/>
        <a:p>
          <a:endParaRPr lang="en-GB"/>
        </a:p>
      </dgm:t>
    </dgm:pt>
    <dgm:pt modelId="{CF8110CE-5DD6-4ECE-9723-757AF1E313F9}">
      <dgm:prSet phldrT="[Text]"/>
      <dgm:spPr/>
      <dgm:t>
        <a:bodyPr/>
        <a:lstStyle/>
        <a:p>
          <a:r>
            <a:rPr lang="en-GB" dirty="0"/>
            <a:t>Local inconsistency</a:t>
          </a:r>
        </a:p>
      </dgm:t>
    </dgm:pt>
    <dgm:pt modelId="{67F29947-FAC2-468C-B83C-90D87E87B436}" type="parTrans" cxnId="{C1611AE3-EF0C-4B73-8F37-0123DEC3C93B}">
      <dgm:prSet/>
      <dgm:spPr/>
      <dgm:t>
        <a:bodyPr/>
        <a:lstStyle/>
        <a:p>
          <a:endParaRPr lang="en-GB"/>
        </a:p>
      </dgm:t>
    </dgm:pt>
    <dgm:pt modelId="{8C304C45-BD1B-4EB0-8EF5-522115CA91F0}" type="sibTrans" cxnId="{C1611AE3-EF0C-4B73-8F37-0123DEC3C93B}">
      <dgm:prSet/>
      <dgm:spPr/>
      <dgm:t>
        <a:bodyPr/>
        <a:lstStyle/>
        <a:p>
          <a:endParaRPr lang="en-GB"/>
        </a:p>
      </dgm:t>
    </dgm:pt>
    <dgm:pt modelId="{B1F0AF4A-F03A-4A2A-B585-C67C06A91D77}">
      <dgm:prSet phldrT="[Text]"/>
      <dgm:spPr/>
      <dgm:t>
        <a:bodyPr/>
        <a:lstStyle/>
        <a:p>
          <a:r>
            <a:rPr lang="en-GB" dirty="0"/>
            <a:t>Decarbonisation</a:t>
          </a:r>
        </a:p>
      </dgm:t>
    </dgm:pt>
    <dgm:pt modelId="{BA363458-7E06-40BA-895F-EC8F26456B0F}" type="parTrans" cxnId="{118A0FEA-78B9-4AA5-9157-8E1C70D521AD}">
      <dgm:prSet/>
      <dgm:spPr/>
      <dgm:t>
        <a:bodyPr/>
        <a:lstStyle/>
        <a:p>
          <a:endParaRPr lang="en-GB"/>
        </a:p>
      </dgm:t>
    </dgm:pt>
    <dgm:pt modelId="{3BCD00E8-D322-4008-8B32-C0AABB36BDFB}" type="sibTrans" cxnId="{118A0FEA-78B9-4AA5-9157-8E1C70D521AD}">
      <dgm:prSet/>
      <dgm:spPr/>
      <dgm:t>
        <a:bodyPr/>
        <a:lstStyle/>
        <a:p>
          <a:endParaRPr lang="en-GB"/>
        </a:p>
      </dgm:t>
    </dgm:pt>
    <dgm:pt modelId="{C3FC0AF7-8850-4897-BE4B-76397B4AABE0}">
      <dgm:prSet phldrT="[Text]"/>
      <dgm:spPr/>
      <dgm:t>
        <a:bodyPr/>
        <a:lstStyle/>
        <a:p>
          <a:r>
            <a:rPr lang="en-GB" dirty="0"/>
            <a:t>Fleet transition</a:t>
          </a:r>
        </a:p>
      </dgm:t>
    </dgm:pt>
    <dgm:pt modelId="{43270682-FF67-4AD8-AB47-E895A46F0E77}" type="parTrans" cxnId="{F27C63E0-099A-41DD-BA14-E3565685AC68}">
      <dgm:prSet/>
      <dgm:spPr/>
      <dgm:t>
        <a:bodyPr/>
        <a:lstStyle/>
        <a:p>
          <a:endParaRPr lang="en-GB"/>
        </a:p>
      </dgm:t>
    </dgm:pt>
    <dgm:pt modelId="{557FE8C1-ED00-4F58-9FE3-E5AB0477B153}" type="sibTrans" cxnId="{F27C63E0-099A-41DD-BA14-E3565685AC68}">
      <dgm:prSet/>
      <dgm:spPr/>
      <dgm:t>
        <a:bodyPr/>
        <a:lstStyle/>
        <a:p>
          <a:endParaRPr lang="en-GB"/>
        </a:p>
      </dgm:t>
    </dgm:pt>
    <dgm:pt modelId="{E22C6EDC-5B4A-4219-A008-2D1134DCDE45}">
      <dgm:prSet phldrT="[Text]"/>
      <dgm:spPr/>
      <dgm:t>
        <a:bodyPr/>
        <a:lstStyle/>
        <a:p>
          <a:r>
            <a:rPr lang="en-GB" dirty="0"/>
            <a:t>Key skills (e.g. fork lift)</a:t>
          </a:r>
        </a:p>
      </dgm:t>
    </dgm:pt>
    <dgm:pt modelId="{8F654139-F189-4B14-A0E5-C3E20FFA6414}" type="parTrans" cxnId="{61377E7F-9A2C-4707-B055-4D1D6A31CFFA}">
      <dgm:prSet/>
      <dgm:spPr/>
    </dgm:pt>
    <dgm:pt modelId="{2F4A8D0E-3DC6-4E3C-8E45-4D84B3592ED4}" type="sibTrans" cxnId="{61377E7F-9A2C-4707-B055-4D1D6A31CFFA}">
      <dgm:prSet/>
      <dgm:spPr/>
    </dgm:pt>
    <dgm:pt modelId="{9928F9B5-E83B-4F31-AC01-763EB4393284}">
      <dgm:prSet phldrT="[Text]"/>
      <dgm:spPr/>
      <dgm:t>
        <a:bodyPr/>
        <a:lstStyle/>
        <a:p>
          <a:endParaRPr lang="en-GB" dirty="0"/>
        </a:p>
      </dgm:t>
    </dgm:pt>
    <dgm:pt modelId="{F9B7B802-5BEE-44F9-B226-B23C54D76A40}" type="parTrans" cxnId="{4D84699B-1BF4-482D-B467-B932C8C8AB5A}">
      <dgm:prSet/>
      <dgm:spPr/>
    </dgm:pt>
    <dgm:pt modelId="{8420C0BA-3F3E-40D9-8E5B-798FC0A6FACA}" type="sibTrans" cxnId="{4D84699B-1BF4-482D-B467-B932C8C8AB5A}">
      <dgm:prSet/>
      <dgm:spPr/>
    </dgm:pt>
    <dgm:pt modelId="{05D7176E-BF20-48FF-8033-299A46DAAF00}">
      <dgm:prSet phldrT="[Text]"/>
      <dgm:spPr/>
      <dgm:t>
        <a:bodyPr/>
        <a:lstStyle/>
        <a:p>
          <a:r>
            <a:rPr lang="en-GB" dirty="0"/>
            <a:t>Connectivity</a:t>
          </a:r>
        </a:p>
      </dgm:t>
    </dgm:pt>
    <dgm:pt modelId="{F301A2E8-B195-4856-882C-051BCF976752}" type="parTrans" cxnId="{4F280112-01E7-41EB-8B77-3883367FE096}">
      <dgm:prSet/>
      <dgm:spPr/>
    </dgm:pt>
    <dgm:pt modelId="{DEF03029-F2AF-4EA3-B886-5830169A9CB1}" type="sibTrans" cxnId="{4F280112-01E7-41EB-8B77-3883367FE096}">
      <dgm:prSet/>
      <dgm:spPr/>
    </dgm:pt>
    <dgm:pt modelId="{88AC2EE6-8F88-4240-9F55-C9FF17FD81FA}">
      <dgm:prSet phldrT="[Text]"/>
      <dgm:spPr/>
      <dgm:t>
        <a:bodyPr/>
        <a:lstStyle/>
        <a:p>
          <a:r>
            <a:rPr lang="en-GB" dirty="0"/>
            <a:t>Self-generation</a:t>
          </a:r>
        </a:p>
      </dgm:t>
    </dgm:pt>
    <dgm:pt modelId="{4604E326-6C73-4358-A036-555F05983529}" type="parTrans" cxnId="{DA82038E-5905-463D-8324-9B381AA91ABC}">
      <dgm:prSet/>
      <dgm:spPr/>
    </dgm:pt>
    <dgm:pt modelId="{856B3509-06F7-40EF-9191-36A48D05EDA4}" type="sibTrans" cxnId="{DA82038E-5905-463D-8324-9B381AA91ABC}">
      <dgm:prSet/>
      <dgm:spPr/>
    </dgm:pt>
    <dgm:pt modelId="{6D48560F-133E-4AC0-8660-BFE995FEA45F}">
      <dgm:prSet phldrT="[Text]"/>
      <dgm:spPr/>
      <dgm:t>
        <a:bodyPr/>
        <a:lstStyle/>
        <a:p>
          <a:r>
            <a:rPr lang="en-GB" dirty="0"/>
            <a:t>Grid access</a:t>
          </a:r>
        </a:p>
      </dgm:t>
    </dgm:pt>
    <dgm:pt modelId="{98DFA6A6-09F6-4FA1-B033-083C3D3C4DA2}" type="parTrans" cxnId="{5D499877-3FA9-4DE4-B80E-D47F48116BF3}">
      <dgm:prSet/>
      <dgm:spPr/>
    </dgm:pt>
    <dgm:pt modelId="{2A1ACD14-5715-462F-9DF3-6CE5DAADCB71}" type="sibTrans" cxnId="{5D499877-3FA9-4DE4-B80E-D47F48116BF3}">
      <dgm:prSet/>
      <dgm:spPr/>
    </dgm:pt>
    <dgm:pt modelId="{9FB65084-D960-4C1A-A404-03ECB5849D8D}" type="pres">
      <dgm:prSet presAssocID="{A767FE16-5476-45A2-BE6A-4CB879ADF63E}" presName="linearFlow" presStyleCnt="0">
        <dgm:presLayoutVars>
          <dgm:dir/>
          <dgm:animLvl val="lvl"/>
          <dgm:resizeHandles/>
        </dgm:presLayoutVars>
      </dgm:prSet>
      <dgm:spPr/>
    </dgm:pt>
    <dgm:pt modelId="{B70ADC3F-54E6-4194-BEB8-ACE65B16F8EE}" type="pres">
      <dgm:prSet presAssocID="{ADDB7F22-1746-4B19-9E1D-7B18439D2788}" presName="compositeNode" presStyleCnt="0">
        <dgm:presLayoutVars>
          <dgm:bulletEnabled val="1"/>
        </dgm:presLayoutVars>
      </dgm:prSet>
      <dgm:spPr/>
    </dgm:pt>
    <dgm:pt modelId="{08D04B04-80DD-470B-B005-CD3380FD96AE}" type="pres">
      <dgm:prSet presAssocID="{ADDB7F22-1746-4B19-9E1D-7B18439D2788}"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Engineers with digital tablet and blueprints in a factory"/>
        </a:ext>
      </dgm:extLst>
    </dgm:pt>
    <dgm:pt modelId="{7AFF68A9-5948-4932-B9E3-AE2CE7B6C290}" type="pres">
      <dgm:prSet presAssocID="{ADDB7F22-1746-4B19-9E1D-7B18439D2788}" presName="childNode" presStyleLbl="node1" presStyleIdx="0" presStyleCnt="3">
        <dgm:presLayoutVars>
          <dgm:bulletEnabled val="1"/>
        </dgm:presLayoutVars>
      </dgm:prSet>
      <dgm:spPr/>
    </dgm:pt>
    <dgm:pt modelId="{5343315D-D6FE-44F3-B634-56747ED149BF}" type="pres">
      <dgm:prSet presAssocID="{ADDB7F22-1746-4B19-9E1D-7B18439D2788}" presName="parentNode" presStyleLbl="revTx" presStyleIdx="0" presStyleCnt="3">
        <dgm:presLayoutVars>
          <dgm:chMax val="0"/>
          <dgm:bulletEnabled val="1"/>
        </dgm:presLayoutVars>
      </dgm:prSet>
      <dgm:spPr/>
    </dgm:pt>
    <dgm:pt modelId="{CFA49D13-11F8-4D91-BC0A-E65150F64664}" type="pres">
      <dgm:prSet presAssocID="{FBDEA8AF-4E20-4C4C-BF9D-EE0E552997C4}" presName="sibTrans" presStyleCnt="0"/>
      <dgm:spPr/>
    </dgm:pt>
    <dgm:pt modelId="{3AF3527A-E1AA-4221-8F81-877DFCA07A99}" type="pres">
      <dgm:prSet presAssocID="{17D7ADC4-B010-4E2E-A3FF-9A28FC1CAEA2}" presName="compositeNode" presStyleCnt="0">
        <dgm:presLayoutVars>
          <dgm:bulletEnabled val="1"/>
        </dgm:presLayoutVars>
      </dgm:prSet>
      <dgm:spPr/>
    </dgm:pt>
    <dgm:pt modelId="{D0E6CEF2-418C-4D1D-A965-F8BB46464E44}" type="pres">
      <dgm:prSet presAssocID="{17D7ADC4-B010-4E2E-A3FF-9A28FC1CAEA2}"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9000" r="-29000"/>
          </a:stretch>
        </a:blipFill>
      </dgm:spPr>
      <dgm:extLst>
        <a:ext uri="{E40237B7-FDA0-4F09-8148-C483321AD2D9}">
          <dgm14:cNvPr xmlns:dgm14="http://schemas.microsoft.com/office/drawing/2010/diagram" id="0" name="" descr="Architects working on landscape plans, conceptual site plan, and architectural drawings on transparent paper"/>
        </a:ext>
      </dgm:extLst>
    </dgm:pt>
    <dgm:pt modelId="{6B9EC7F3-2F30-4F39-9C2A-DA1277974C32}" type="pres">
      <dgm:prSet presAssocID="{17D7ADC4-B010-4E2E-A3FF-9A28FC1CAEA2}" presName="childNode" presStyleLbl="node1" presStyleIdx="1" presStyleCnt="3">
        <dgm:presLayoutVars>
          <dgm:bulletEnabled val="1"/>
        </dgm:presLayoutVars>
      </dgm:prSet>
      <dgm:spPr/>
    </dgm:pt>
    <dgm:pt modelId="{6C50C082-A1F2-4940-BFE3-301348A609F5}" type="pres">
      <dgm:prSet presAssocID="{17D7ADC4-B010-4E2E-A3FF-9A28FC1CAEA2}" presName="parentNode" presStyleLbl="revTx" presStyleIdx="1" presStyleCnt="3">
        <dgm:presLayoutVars>
          <dgm:chMax val="0"/>
          <dgm:bulletEnabled val="1"/>
        </dgm:presLayoutVars>
      </dgm:prSet>
      <dgm:spPr/>
    </dgm:pt>
    <dgm:pt modelId="{84F2BD4B-1FD9-43C2-9594-C9863ED927C6}" type="pres">
      <dgm:prSet presAssocID="{86031665-8D81-4663-B54B-104D4D1E2ECC}" presName="sibTrans" presStyleCnt="0"/>
      <dgm:spPr/>
    </dgm:pt>
    <dgm:pt modelId="{8C9BFDAC-F3FC-42E4-92E1-23D9FC0DCEAE}" type="pres">
      <dgm:prSet presAssocID="{B1F0AF4A-F03A-4A2A-B585-C67C06A91D77}" presName="compositeNode" presStyleCnt="0">
        <dgm:presLayoutVars>
          <dgm:bulletEnabled val="1"/>
        </dgm:presLayoutVars>
      </dgm:prSet>
      <dgm:spPr/>
    </dgm:pt>
    <dgm:pt modelId="{9ED5367E-5BCE-42A6-87FB-442051EC7392}" type="pres">
      <dgm:prSet presAssocID="{B1F0AF4A-F03A-4A2A-B585-C67C06A91D77}"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dgm:spPr>
      <dgm:extLst>
        <a:ext uri="{E40237B7-FDA0-4F09-8148-C483321AD2D9}">
          <dgm14:cNvPr xmlns:dgm14="http://schemas.microsoft.com/office/drawing/2010/diagram" id="0" name="" descr="Wind farm at twilight"/>
        </a:ext>
      </dgm:extLst>
    </dgm:pt>
    <dgm:pt modelId="{1258FA4E-C36A-4A95-BD80-47F3E506FA71}" type="pres">
      <dgm:prSet presAssocID="{B1F0AF4A-F03A-4A2A-B585-C67C06A91D77}" presName="childNode" presStyleLbl="node1" presStyleIdx="2" presStyleCnt="3">
        <dgm:presLayoutVars>
          <dgm:bulletEnabled val="1"/>
        </dgm:presLayoutVars>
      </dgm:prSet>
      <dgm:spPr/>
    </dgm:pt>
    <dgm:pt modelId="{1505FF7B-317B-415F-A64C-DCD2E4047B84}" type="pres">
      <dgm:prSet presAssocID="{B1F0AF4A-F03A-4A2A-B585-C67C06A91D77}" presName="parentNode" presStyleLbl="revTx" presStyleIdx="2" presStyleCnt="3">
        <dgm:presLayoutVars>
          <dgm:chMax val="0"/>
          <dgm:bulletEnabled val="1"/>
        </dgm:presLayoutVars>
      </dgm:prSet>
      <dgm:spPr/>
    </dgm:pt>
  </dgm:ptLst>
  <dgm:cxnLst>
    <dgm:cxn modelId="{95A56305-70D8-4DB7-AED5-AFB67D21C9ED}" type="presOf" srcId="{88AC2EE6-8F88-4240-9F55-C9FF17FD81FA}" destId="{1258FA4E-C36A-4A95-BD80-47F3E506FA71}" srcOrd="0" destOrd="1" presId="urn:microsoft.com/office/officeart/2005/8/layout/hList2"/>
    <dgm:cxn modelId="{774DA00B-8614-455E-BA40-AC06BE868F9D}" srcId="{A767FE16-5476-45A2-BE6A-4CB879ADF63E}" destId="{17D7ADC4-B010-4E2E-A3FF-9A28FC1CAEA2}" srcOrd="1" destOrd="0" parTransId="{251F2826-42BF-45C4-B0FC-6286764709F8}" sibTransId="{86031665-8D81-4663-B54B-104D4D1E2ECC}"/>
    <dgm:cxn modelId="{4F280112-01E7-41EB-8B77-3883367FE096}" srcId="{17D7ADC4-B010-4E2E-A3FF-9A28FC1CAEA2}" destId="{05D7176E-BF20-48FF-8033-299A46DAAF00}" srcOrd="2" destOrd="0" parTransId="{F301A2E8-B195-4856-882C-051BCF976752}" sibTransId="{DEF03029-F2AF-4EA3-B886-5830169A9CB1}"/>
    <dgm:cxn modelId="{6078F132-97E5-4999-9A55-43FD53256D08}" srcId="{17D7ADC4-B010-4E2E-A3FF-9A28FC1CAEA2}" destId="{14C65913-5DA7-44FE-ABA4-18BFC39F04BE}" srcOrd="0" destOrd="0" parTransId="{59D049A3-1DA2-4905-BCCA-70C0786196E5}" sibTransId="{C465EFBF-A457-4F8B-922D-A23AF073A635}"/>
    <dgm:cxn modelId="{BA0ECA5E-4E1A-4F89-B646-C6C821A540DE}" type="presOf" srcId="{9928F9B5-E83B-4F31-AC01-763EB4393284}" destId="{6B9EC7F3-2F30-4F39-9C2A-DA1277974C32}" srcOrd="0" destOrd="3" presId="urn:microsoft.com/office/officeart/2005/8/layout/hList2"/>
    <dgm:cxn modelId="{CF070D62-4999-431D-8EF6-3E38DFAC0902}" type="presOf" srcId="{A767FE16-5476-45A2-BE6A-4CB879ADF63E}" destId="{9FB65084-D960-4C1A-A404-03ECB5849D8D}" srcOrd="0" destOrd="0" presId="urn:microsoft.com/office/officeart/2005/8/layout/hList2"/>
    <dgm:cxn modelId="{B3F33A6E-9D82-49FA-B95F-E8AAA3103807}" type="presOf" srcId="{17D7ADC4-B010-4E2E-A3FF-9A28FC1CAEA2}" destId="{6C50C082-A1F2-4940-BFE3-301348A609F5}" srcOrd="0" destOrd="0" presId="urn:microsoft.com/office/officeart/2005/8/layout/hList2"/>
    <dgm:cxn modelId="{5A099677-AD4C-473D-BB24-5767C13C456B}" type="presOf" srcId="{CF8110CE-5DD6-4ECE-9723-757AF1E313F9}" destId="{6B9EC7F3-2F30-4F39-9C2A-DA1277974C32}" srcOrd="0" destOrd="1" presId="urn:microsoft.com/office/officeart/2005/8/layout/hList2"/>
    <dgm:cxn modelId="{5D499877-3FA9-4DE4-B80E-D47F48116BF3}" srcId="{B1F0AF4A-F03A-4A2A-B585-C67C06A91D77}" destId="{6D48560F-133E-4AC0-8660-BFE995FEA45F}" srcOrd="2" destOrd="0" parTransId="{98DFA6A6-09F6-4FA1-B033-083C3D3C4DA2}" sibTransId="{2A1ACD14-5715-462F-9DF3-6CE5DAADCB71}"/>
    <dgm:cxn modelId="{7B3A9E77-7944-4C15-8938-0192B39E01C6}" type="presOf" srcId="{14C65913-5DA7-44FE-ABA4-18BFC39F04BE}" destId="{6B9EC7F3-2F30-4F39-9C2A-DA1277974C32}" srcOrd="0" destOrd="0" presId="urn:microsoft.com/office/officeart/2005/8/layout/hList2"/>
    <dgm:cxn modelId="{4CE0D27D-CC5C-45FC-8FE5-C6B8FFCCF1B6}" type="presOf" srcId="{ADDB7F22-1746-4B19-9E1D-7B18439D2788}" destId="{5343315D-D6FE-44F3-B634-56747ED149BF}" srcOrd="0" destOrd="0" presId="urn:microsoft.com/office/officeart/2005/8/layout/hList2"/>
    <dgm:cxn modelId="{61377E7F-9A2C-4707-B055-4D1D6A31CFFA}" srcId="{ADDB7F22-1746-4B19-9E1D-7B18439D2788}" destId="{E22C6EDC-5B4A-4219-A008-2D1134DCDE45}" srcOrd="2" destOrd="0" parTransId="{8F654139-F189-4B14-A0E5-C3E20FFA6414}" sibTransId="{2F4A8D0E-3DC6-4E3C-8E45-4D84B3592ED4}"/>
    <dgm:cxn modelId="{DA82038E-5905-463D-8324-9B381AA91ABC}" srcId="{B1F0AF4A-F03A-4A2A-B585-C67C06A91D77}" destId="{88AC2EE6-8F88-4240-9F55-C9FF17FD81FA}" srcOrd="1" destOrd="0" parTransId="{4604E326-6C73-4358-A036-555F05983529}" sibTransId="{856B3509-06F7-40EF-9191-36A48D05EDA4}"/>
    <dgm:cxn modelId="{C6ECFB93-A340-4761-9447-0819BEA1A307}" type="presOf" srcId="{E22C6EDC-5B4A-4219-A008-2D1134DCDE45}" destId="{7AFF68A9-5948-4932-B9E3-AE2CE7B6C290}" srcOrd="0" destOrd="2" presId="urn:microsoft.com/office/officeart/2005/8/layout/hList2"/>
    <dgm:cxn modelId="{4D84699B-1BF4-482D-B467-B932C8C8AB5A}" srcId="{17D7ADC4-B010-4E2E-A3FF-9A28FC1CAEA2}" destId="{9928F9B5-E83B-4F31-AC01-763EB4393284}" srcOrd="3" destOrd="0" parTransId="{F9B7B802-5BEE-44F9-B226-B23C54D76A40}" sibTransId="{8420C0BA-3F3E-40D9-8E5B-798FC0A6FACA}"/>
    <dgm:cxn modelId="{8835B3A6-9377-4888-B264-11D44C046BA2}" type="presOf" srcId="{B1F0AF4A-F03A-4A2A-B585-C67C06A91D77}" destId="{1505FF7B-317B-415F-A64C-DCD2E4047B84}" srcOrd="0" destOrd="0" presId="urn:microsoft.com/office/officeart/2005/8/layout/hList2"/>
    <dgm:cxn modelId="{AA5DA9B1-3B46-4820-BD4A-C70757A1ADE4}" srcId="{ADDB7F22-1746-4B19-9E1D-7B18439D2788}" destId="{8090831E-2B9B-4D8D-9B43-7E28347D50D6}" srcOrd="0" destOrd="0" parTransId="{E49800B5-E875-42E4-92DC-778C44295170}" sibTransId="{3C76E89A-A6A3-4ABB-A9E4-4B46BD0015D9}"/>
    <dgm:cxn modelId="{72B42EBE-5AAF-4304-994B-39FC735F09F5}" type="presOf" srcId="{C3FC0AF7-8850-4897-BE4B-76397B4AABE0}" destId="{1258FA4E-C36A-4A95-BD80-47F3E506FA71}" srcOrd="0" destOrd="0" presId="urn:microsoft.com/office/officeart/2005/8/layout/hList2"/>
    <dgm:cxn modelId="{121B6ED8-CD87-40B6-8AD5-9D153F8D9BC2}" srcId="{A767FE16-5476-45A2-BE6A-4CB879ADF63E}" destId="{ADDB7F22-1746-4B19-9E1D-7B18439D2788}" srcOrd="0" destOrd="0" parTransId="{D0E8737C-050B-40C7-9B72-1BC5638D7705}" sibTransId="{FBDEA8AF-4E20-4C4C-BF9D-EE0E552997C4}"/>
    <dgm:cxn modelId="{157DCEDD-E572-48EC-B8F2-2D635CACC6E0}" srcId="{ADDB7F22-1746-4B19-9E1D-7B18439D2788}" destId="{DC055289-0BF3-41D5-BBB0-6CE06583AC3C}" srcOrd="1" destOrd="0" parTransId="{BDBAD30F-E9CC-4D70-BD54-18BA3C7E7C98}" sibTransId="{F3A100AC-410C-4527-9925-231A2DE555B2}"/>
    <dgm:cxn modelId="{F27C63E0-099A-41DD-BA14-E3565685AC68}" srcId="{B1F0AF4A-F03A-4A2A-B585-C67C06A91D77}" destId="{C3FC0AF7-8850-4897-BE4B-76397B4AABE0}" srcOrd="0" destOrd="0" parTransId="{43270682-FF67-4AD8-AB47-E895A46F0E77}" sibTransId="{557FE8C1-ED00-4F58-9FE3-E5AB0477B153}"/>
    <dgm:cxn modelId="{418AB4E1-206A-447B-B0AF-C6951FA55581}" type="presOf" srcId="{DC055289-0BF3-41D5-BBB0-6CE06583AC3C}" destId="{7AFF68A9-5948-4932-B9E3-AE2CE7B6C290}" srcOrd="0" destOrd="1" presId="urn:microsoft.com/office/officeart/2005/8/layout/hList2"/>
    <dgm:cxn modelId="{C1611AE3-EF0C-4B73-8F37-0123DEC3C93B}" srcId="{17D7ADC4-B010-4E2E-A3FF-9A28FC1CAEA2}" destId="{CF8110CE-5DD6-4ECE-9723-757AF1E313F9}" srcOrd="1" destOrd="0" parTransId="{67F29947-FAC2-468C-B83C-90D87E87B436}" sibTransId="{8C304C45-BD1B-4EB0-8EF5-522115CA91F0}"/>
    <dgm:cxn modelId="{118A0FEA-78B9-4AA5-9157-8E1C70D521AD}" srcId="{A767FE16-5476-45A2-BE6A-4CB879ADF63E}" destId="{B1F0AF4A-F03A-4A2A-B585-C67C06A91D77}" srcOrd="2" destOrd="0" parTransId="{BA363458-7E06-40BA-895F-EC8F26456B0F}" sibTransId="{3BCD00E8-D322-4008-8B32-C0AABB36BDFB}"/>
    <dgm:cxn modelId="{441119F1-2F81-46A4-98D0-2CEFFDDA1C9A}" type="presOf" srcId="{05D7176E-BF20-48FF-8033-299A46DAAF00}" destId="{6B9EC7F3-2F30-4F39-9C2A-DA1277974C32}" srcOrd="0" destOrd="2" presId="urn:microsoft.com/office/officeart/2005/8/layout/hList2"/>
    <dgm:cxn modelId="{F30B47F2-0EF5-40AA-8FF7-9189CF7F7B76}" type="presOf" srcId="{6D48560F-133E-4AC0-8660-BFE995FEA45F}" destId="{1258FA4E-C36A-4A95-BD80-47F3E506FA71}" srcOrd="0" destOrd="2" presId="urn:microsoft.com/office/officeart/2005/8/layout/hList2"/>
    <dgm:cxn modelId="{351156F7-8A05-41DE-A437-F3B72E5A8A90}" type="presOf" srcId="{8090831E-2B9B-4D8D-9B43-7E28347D50D6}" destId="{7AFF68A9-5948-4932-B9E3-AE2CE7B6C290}" srcOrd="0" destOrd="0" presId="urn:microsoft.com/office/officeart/2005/8/layout/hList2"/>
    <dgm:cxn modelId="{0EFA902A-4E02-423F-A2A2-537979FB7227}" type="presParOf" srcId="{9FB65084-D960-4C1A-A404-03ECB5849D8D}" destId="{B70ADC3F-54E6-4194-BEB8-ACE65B16F8EE}" srcOrd="0" destOrd="0" presId="urn:microsoft.com/office/officeart/2005/8/layout/hList2"/>
    <dgm:cxn modelId="{7EDFC86A-A568-43BB-A60D-1BBE67F4CE97}" type="presParOf" srcId="{B70ADC3F-54E6-4194-BEB8-ACE65B16F8EE}" destId="{08D04B04-80DD-470B-B005-CD3380FD96AE}" srcOrd="0" destOrd="0" presId="urn:microsoft.com/office/officeart/2005/8/layout/hList2"/>
    <dgm:cxn modelId="{3FFEEFCC-A3D0-4232-A4E4-8DD8211A3EDC}" type="presParOf" srcId="{B70ADC3F-54E6-4194-BEB8-ACE65B16F8EE}" destId="{7AFF68A9-5948-4932-B9E3-AE2CE7B6C290}" srcOrd="1" destOrd="0" presId="urn:microsoft.com/office/officeart/2005/8/layout/hList2"/>
    <dgm:cxn modelId="{94C65945-CCE0-42BB-BF45-F2C88A027757}" type="presParOf" srcId="{B70ADC3F-54E6-4194-BEB8-ACE65B16F8EE}" destId="{5343315D-D6FE-44F3-B634-56747ED149BF}" srcOrd="2" destOrd="0" presId="urn:microsoft.com/office/officeart/2005/8/layout/hList2"/>
    <dgm:cxn modelId="{08DDB914-F289-40CD-8DE1-21307351610A}" type="presParOf" srcId="{9FB65084-D960-4C1A-A404-03ECB5849D8D}" destId="{CFA49D13-11F8-4D91-BC0A-E65150F64664}" srcOrd="1" destOrd="0" presId="urn:microsoft.com/office/officeart/2005/8/layout/hList2"/>
    <dgm:cxn modelId="{BF9BFC43-28A5-4C49-A2BF-1CFE7774DE66}" type="presParOf" srcId="{9FB65084-D960-4C1A-A404-03ECB5849D8D}" destId="{3AF3527A-E1AA-4221-8F81-877DFCA07A99}" srcOrd="2" destOrd="0" presId="urn:microsoft.com/office/officeart/2005/8/layout/hList2"/>
    <dgm:cxn modelId="{BCEA6F24-F929-423A-BCDB-AEF1DAE83F59}" type="presParOf" srcId="{3AF3527A-E1AA-4221-8F81-877DFCA07A99}" destId="{D0E6CEF2-418C-4D1D-A965-F8BB46464E44}" srcOrd="0" destOrd="0" presId="urn:microsoft.com/office/officeart/2005/8/layout/hList2"/>
    <dgm:cxn modelId="{A5694A99-D398-4210-8C84-53ABD1286735}" type="presParOf" srcId="{3AF3527A-E1AA-4221-8F81-877DFCA07A99}" destId="{6B9EC7F3-2F30-4F39-9C2A-DA1277974C32}" srcOrd="1" destOrd="0" presId="urn:microsoft.com/office/officeart/2005/8/layout/hList2"/>
    <dgm:cxn modelId="{2EC987B9-9ADC-44AA-9A57-35EE97F86230}" type="presParOf" srcId="{3AF3527A-E1AA-4221-8F81-877DFCA07A99}" destId="{6C50C082-A1F2-4940-BFE3-301348A609F5}" srcOrd="2" destOrd="0" presId="urn:microsoft.com/office/officeart/2005/8/layout/hList2"/>
    <dgm:cxn modelId="{186BD7FB-C8B3-4123-8870-434AFBF9F38F}" type="presParOf" srcId="{9FB65084-D960-4C1A-A404-03ECB5849D8D}" destId="{84F2BD4B-1FD9-43C2-9594-C9863ED927C6}" srcOrd="3" destOrd="0" presId="urn:microsoft.com/office/officeart/2005/8/layout/hList2"/>
    <dgm:cxn modelId="{502C4320-CB24-4E79-9386-6AFE042A8390}" type="presParOf" srcId="{9FB65084-D960-4C1A-A404-03ECB5849D8D}" destId="{8C9BFDAC-F3FC-42E4-92E1-23D9FC0DCEAE}" srcOrd="4" destOrd="0" presId="urn:microsoft.com/office/officeart/2005/8/layout/hList2"/>
    <dgm:cxn modelId="{B8D8B232-C3D4-4CCE-BE5D-B0F2C6D596E7}" type="presParOf" srcId="{8C9BFDAC-F3FC-42E4-92E1-23D9FC0DCEAE}" destId="{9ED5367E-5BCE-42A6-87FB-442051EC7392}" srcOrd="0" destOrd="0" presId="urn:microsoft.com/office/officeart/2005/8/layout/hList2"/>
    <dgm:cxn modelId="{A182B401-01C9-41FB-B3AC-4203D9AE02B0}" type="presParOf" srcId="{8C9BFDAC-F3FC-42E4-92E1-23D9FC0DCEAE}" destId="{1258FA4E-C36A-4A95-BD80-47F3E506FA71}" srcOrd="1" destOrd="0" presId="urn:microsoft.com/office/officeart/2005/8/layout/hList2"/>
    <dgm:cxn modelId="{5E461C60-8F55-4841-B139-3035ABCCF278}" type="presParOf" srcId="{8C9BFDAC-F3FC-42E4-92E1-23D9FC0DCEAE}" destId="{1505FF7B-317B-415F-A64C-DCD2E4047B8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67FE16-5476-45A2-BE6A-4CB879ADF63E}"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ADDB7F22-1746-4B19-9E1D-7B18439D2788}">
      <dgm:prSet phldrT="[Text]"/>
      <dgm:spPr/>
      <dgm:t>
        <a:bodyPr/>
        <a:lstStyle/>
        <a:p>
          <a:r>
            <a:rPr lang="en-GB" dirty="0"/>
            <a:t>Skills</a:t>
          </a:r>
        </a:p>
      </dgm:t>
    </dgm:pt>
    <dgm:pt modelId="{D0E8737C-050B-40C7-9B72-1BC5638D7705}" type="parTrans" cxnId="{121B6ED8-CD87-40B6-8AD5-9D153F8D9BC2}">
      <dgm:prSet/>
      <dgm:spPr/>
      <dgm:t>
        <a:bodyPr/>
        <a:lstStyle/>
        <a:p>
          <a:endParaRPr lang="en-GB"/>
        </a:p>
      </dgm:t>
    </dgm:pt>
    <dgm:pt modelId="{FBDEA8AF-4E20-4C4C-BF9D-EE0E552997C4}" type="sibTrans" cxnId="{121B6ED8-CD87-40B6-8AD5-9D153F8D9BC2}">
      <dgm:prSet/>
      <dgm:spPr/>
      <dgm:t>
        <a:bodyPr/>
        <a:lstStyle/>
        <a:p>
          <a:endParaRPr lang="en-GB"/>
        </a:p>
      </dgm:t>
    </dgm:pt>
    <dgm:pt modelId="{8090831E-2B9B-4D8D-9B43-7E28347D50D6}">
      <dgm:prSet phldrT="[Text]"/>
      <dgm:spPr>
        <a:solidFill>
          <a:schemeClr val="accent3"/>
        </a:solidFill>
      </dgm:spPr>
      <dgm:t>
        <a:bodyPr/>
        <a:lstStyle/>
        <a:p>
          <a:r>
            <a:rPr lang="en-GB" dirty="0"/>
            <a:t>Apprenticeship Levy reforms</a:t>
          </a:r>
        </a:p>
      </dgm:t>
    </dgm:pt>
    <dgm:pt modelId="{E49800B5-E875-42E4-92DC-778C44295170}" type="parTrans" cxnId="{AA5DA9B1-3B46-4820-BD4A-C70757A1ADE4}">
      <dgm:prSet/>
      <dgm:spPr/>
      <dgm:t>
        <a:bodyPr/>
        <a:lstStyle/>
        <a:p>
          <a:endParaRPr lang="en-GB"/>
        </a:p>
      </dgm:t>
    </dgm:pt>
    <dgm:pt modelId="{3C76E89A-A6A3-4ABB-A9E4-4B46BD0015D9}" type="sibTrans" cxnId="{AA5DA9B1-3B46-4820-BD4A-C70757A1ADE4}">
      <dgm:prSet/>
      <dgm:spPr/>
      <dgm:t>
        <a:bodyPr/>
        <a:lstStyle/>
        <a:p>
          <a:endParaRPr lang="en-GB"/>
        </a:p>
      </dgm:t>
    </dgm:pt>
    <dgm:pt modelId="{17D7ADC4-B010-4E2E-A3FF-9A28FC1CAEA2}">
      <dgm:prSet phldrT="[Text]"/>
      <dgm:spPr/>
      <dgm:t>
        <a:bodyPr/>
        <a:lstStyle/>
        <a:p>
          <a:r>
            <a:rPr lang="en-GB" dirty="0"/>
            <a:t>Planning &amp; supply</a:t>
          </a:r>
        </a:p>
      </dgm:t>
    </dgm:pt>
    <dgm:pt modelId="{251F2826-42BF-45C4-B0FC-6286764709F8}" type="parTrans" cxnId="{774DA00B-8614-455E-BA40-AC06BE868F9D}">
      <dgm:prSet/>
      <dgm:spPr/>
      <dgm:t>
        <a:bodyPr/>
        <a:lstStyle/>
        <a:p>
          <a:endParaRPr lang="en-GB"/>
        </a:p>
      </dgm:t>
    </dgm:pt>
    <dgm:pt modelId="{86031665-8D81-4663-B54B-104D4D1E2ECC}" type="sibTrans" cxnId="{774DA00B-8614-455E-BA40-AC06BE868F9D}">
      <dgm:prSet/>
      <dgm:spPr/>
      <dgm:t>
        <a:bodyPr/>
        <a:lstStyle/>
        <a:p>
          <a:endParaRPr lang="en-GB"/>
        </a:p>
      </dgm:t>
    </dgm:pt>
    <dgm:pt modelId="{14C65913-5DA7-44FE-ABA4-18BFC39F04BE}">
      <dgm:prSet phldrT="[Text]"/>
      <dgm:spPr>
        <a:solidFill>
          <a:schemeClr val="accent3"/>
        </a:solidFill>
      </dgm:spPr>
      <dgm:t>
        <a:bodyPr/>
        <a:lstStyle/>
        <a:p>
          <a:r>
            <a:rPr lang="en-GB" dirty="0"/>
            <a:t>NPPF reforms</a:t>
          </a:r>
        </a:p>
      </dgm:t>
    </dgm:pt>
    <dgm:pt modelId="{59D049A3-1DA2-4905-BCCA-70C0786196E5}" type="parTrans" cxnId="{6078F132-97E5-4999-9A55-43FD53256D08}">
      <dgm:prSet/>
      <dgm:spPr/>
      <dgm:t>
        <a:bodyPr/>
        <a:lstStyle/>
        <a:p>
          <a:endParaRPr lang="en-GB"/>
        </a:p>
      </dgm:t>
    </dgm:pt>
    <dgm:pt modelId="{C465EFBF-A457-4F8B-922D-A23AF073A635}" type="sibTrans" cxnId="{6078F132-97E5-4999-9A55-43FD53256D08}">
      <dgm:prSet/>
      <dgm:spPr/>
      <dgm:t>
        <a:bodyPr/>
        <a:lstStyle/>
        <a:p>
          <a:endParaRPr lang="en-GB"/>
        </a:p>
      </dgm:t>
    </dgm:pt>
    <dgm:pt modelId="{CF8110CE-5DD6-4ECE-9723-757AF1E313F9}">
      <dgm:prSet phldrT="[Text]"/>
      <dgm:spPr>
        <a:solidFill>
          <a:schemeClr val="accent3"/>
        </a:solidFill>
      </dgm:spPr>
      <dgm:t>
        <a:bodyPr/>
        <a:lstStyle/>
        <a:p>
          <a:r>
            <a:rPr lang="en-GB" dirty="0"/>
            <a:t>Greater planning authority awareness</a:t>
          </a:r>
        </a:p>
      </dgm:t>
    </dgm:pt>
    <dgm:pt modelId="{67F29947-FAC2-468C-B83C-90D87E87B436}" type="parTrans" cxnId="{C1611AE3-EF0C-4B73-8F37-0123DEC3C93B}">
      <dgm:prSet/>
      <dgm:spPr/>
      <dgm:t>
        <a:bodyPr/>
        <a:lstStyle/>
        <a:p>
          <a:endParaRPr lang="en-GB"/>
        </a:p>
      </dgm:t>
    </dgm:pt>
    <dgm:pt modelId="{8C304C45-BD1B-4EB0-8EF5-522115CA91F0}" type="sibTrans" cxnId="{C1611AE3-EF0C-4B73-8F37-0123DEC3C93B}">
      <dgm:prSet/>
      <dgm:spPr/>
      <dgm:t>
        <a:bodyPr/>
        <a:lstStyle/>
        <a:p>
          <a:endParaRPr lang="en-GB"/>
        </a:p>
      </dgm:t>
    </dgm:pt>
    <dgm:pt modelId="{B1F0AF4A-F03A-4A2A-B585-C67C06A91D77}">
      <dgm:prSet phldrT="[Text]"/>
      <dgm:spPr/>
      <dgm:t>
        <a:bodyPr/>
        <a:lstStyle/>
        <a:p>
          <a:r>
            <a:rPr lang="en-GB" dirty="0"/>
            <a:t>Decarbonisation</a:t>
          </a:r>
        </a:p>
      </dgm:t>
    </dgm:pt>
    <dgm:pt modelId="{BA363458-7E06-40BA-895F-EC8F26456B0F}" type="parTrans" cxnId="{118A0FEA-78B9-4AA5-9157-8E1C70D521AD}">
      <dgm:prSet/>
      <dgm:spPr/>
      <dgm:t>
        <a:bodyPr/>
        <a:lstStyle/>
        <a:p>
          <a:endParaRPr lang="en-GB"/>
        </a:p>
      </dgm:t>
    </dgm:pt>
    <dgm:pt modelId="{3BCD00E8-D322-4008-8B32-C0AABB36BDFB}" type="sibTrans" cxnId="{118A0FEA-78B9-4AA5-9157-8E1C70D521AD}">
      <dgm:prSet/>
      <dgm:spPr/>
      <dgm:t>
        <a:bodyPr/>
        <a:lstStyle/>
        <a:p>
          <a:endParaRPr lang="en-GB"/>
        </a:p>
      </dgm:t>
    </dgm:pt>
    <dgm:pt modelId="{C3FC0AF7-8850-4897-BE4B-76397B4AABE0}">
      <dgm:prSet phldrT="[Text]"/>
      <dgm:spPr>
        <a:solidFill>
          <a:schemeClr val="accent3"/>
        </a:solidFill>
      </dgm:spPr>
      <dgm:t>
        <a:bodyPr/>
        <a:lstStyle/>
        <a:p>
          <a:r>
            <a:rPr lang="en-GB" dirty="0"/>
            <a:t>Feed-in</a:t>
          </a:r>
        </a:p>
      </dgm:t>
    </dgm:pt>
    <dgm:pt modelId="{43270682-FF67-4AD8-AB47-E895A46F0E77}" type="parTrans" cxnId="{F27C63E0-099A-41DD-BA14-E3565685AC68}">
      <dgm:prSet/>
      <dgm:spPr/>
      <dgm:t>
        <a:bodyPr/>
        <a:lstStyle/>
        <a:p>
          <a:endParaRPr lang="en-GB"/>
        </a:p>
      </dgm:t>
    </dgm:pt>
    <dgm:pt modelId="{557FE8C1-ED00-4F58-9FE3-E5AB0477B153}" type="sibTrans" cxnId="{F27C63E0-099A-41DD-BA14-E3565685AC68}">
      <dgm:prSet/>
      <dgm:spPr/>
      <dgm:t>
        <a:bodyPr/>
        <a:lstStyle/>
        <a:p>
          <a:endParaRPr lang="en-GB"/>
        </a:p>
      </dgm:t>
    </dgm:pt>
    <dgm:pt modelId="{9928F9B5-E83B-4F31-AC01-763EB4393284}">
      <dgm:prSet phldrT="[Text]"/>
      <dgm:spPr>
        <a:solidFill>
          <a:schemeClr val="accent3"/>
        </a:solidFill>
      </dgm:spPr>
      <dgm:t>
        <a:bodyPr/>
        <a:lstStyle/>
        <a:p>
          <a:endParaRPr lang="en-GB" dirty="0"/>
        </a:p>
      </dgm:t>
    </dgm:pt>
    <dgm:pt modelId="{F9B7B802-5BEE-44F9-B226-B23C54D76A40}" type="parTrans" cxnId="{4D84699B-1BF4-482D-B467-B932C8C8AB5A}">
      <dgm:prSet/>
      <dgm:spPr/>
    </dgm:pt>
    <dgm:pt modelId="{8420C0BA-3F3E-40D9-8E5B-798FC0A6FACA}" type="sibTrans" cxnId="{4D84699B-1BF4-482D-B467-B932C8C8AB5A}">
      <dgm:prSet/>
      <dgm:spPr/>
    </dgm:pt>
    <dgm:pt modelId="{05D7176E-BF20-48FF-8033-299A46DAAF00}">
      <dgm:prSet phldrT="[Text]"/>
      <dgm:spPr>
        <a:solidFill>
          <a:schemeClr val="accent3"/>
        </a:solidFill>
      </dgm:spPr>
      <dgm:t>
        <a:bodyPr/>
        <a:lstStyle/>
        <a:p>
          <a:r>
            <a:rPr lang="en-GB" dirty="0"/>
            <a:t>‘Future of Freight’: National Freight Network</a:t>
          </a:r>
        </a:p>
      </dgm:t>
    </dgm:pt>
    <dgm:pt modelId="{F301A2E8-B195-4856-882C-051BCF976752}" type="parTrans" cxnId="{4F280112-01E7-41EB-8B77-3883367FE096}">
      <dgm:prSet/>
      <dgm:spPr/>
    </dgm:pt>
    <dgm:pt modelId="{DEF03029-F2AF-4EA3-B886-5830169A9CB1}" type="sibTrans" cxnId="{4F280112-01E7-41EB-8B77-3883367FE096}">
      <dgm:prSet/>
      <dgm:spPr/>
    </dgm:pt>
    <dgm:pt modelId="{88AC2EE6-8F88-4240-9F55-C9FF17FD81FA}">
      <dgm:prSet phldrT="[Text]"/>
      <dgm:spPr>
        <a:solidFill>
          <a:schemeClr val="accent3"/>
        </a:solidFill>
      </dgm:spPr>
      <dgm:t>
        <a:bodyPr/>
        <a:lstStyle/>
        <a:p>
          <a:r>
            <a:rPr lang="en-GB" dirty="0"/>
            <a:t>Permitted development</a:t>
          </a:r>
        </a:p>
      </dgm:t>
    </dgm:pt>
    <dgm:pt modelId="{4604E326-6C73-4358-A036-555F05983529}" type="parTrans" cxnId="{DA82038E-5905-463D-8324-9B381AA91ABC}">
      <dgm:prSet/>
      <dgm:spPr/>
    </dgm:pt>
    <dgm:pt modelId="{856B3509-06F7-40EF-9191-36A48D05EDA4}" type="sibTrans" cxnId="{DA82038E-5905-463D-8324-9B381AA91ABC}">
      <dgm:prSet/>
      <dgm:spPr/>
    </dgm:pt>
    <dgm:pt modelId="{6D48560F-133E-4AC0-8660-BFE995FEA45F}">
      <dgm:prSet phldrT="[Text]"/>
      <dgm:spPr>
        <a:solidFill>
          <a:schemeClr val="accent3"/>
        </a:solidFill>
      </dgm:spPr>
      <dgm:t>
        <a:bodyPr/>
        <a:lstStyle/>
        <a:p>
          <a:r>
            <a:rPr lang="en-GB" dirty="0"/>
            <a:t>Grid connection support</a:t>
          </a:r>
        </a:p>
      </dgm:t>
    </dgm:pt>
    <dgm:pt modelId="{98DFA6A6-09F6-4FA1-B033-083C3D3C4DA2}" type="parTrans" cxnId="{5D499877-3FA9-4DE4-B80E-D47F48116BF3}">
      <dgm:prSet/>
      <dgm:spPr/>
    </dgm:pt>
    <dgm:pt modelId="{2A1ACD14-5715-462F-9DF3-6CE5DAADCB71}" type="sibTrans" cxnId="{5D499877-3FA9-4DE4-B80E-D47F48116BF3}">
      <dgm:prSet/>
      <dgm:spPr/>
    </dgm:pt>
    <dgm:pt modelId="{5C1B5D21-C35E-4DCC-8AB8-0FB150D13018}">
      <dgm:prSet phldrT="[Text]"/>
      <dgm:spPr>
        <a:solidFill>
          <a:schemeClr val="accent3"/>
        </a:solidFill>
      </dgm:spPr>
      <dgm:t>
        <a:bodyPr/>
        <a:lstStyle/>
        <a:p>
          <a:r>
            <a:rPr lang="en-GB" dirty="0"/>
            <a:t>Generation Logistics</a:t>
          </a:r>
        </a:p>
      </dgm:t>
    </dgm:pt>
    <dgm:pt modelId="{9752CF0A-5EBF-4460-BD0C-7C05624EC824}" type="parTrans" cxnId="{C80EC148-0E0C-4A86-8FE8-29D4A44BBFBD}">
      <dgm:prSet/>
      <dgm:spPr/>
    </dgm:pt>
    <dgm:pt modelId="{0D9ADC5B-DFF0-4439-8DEC-487229A1B361}" type="sibTrans" cxnId="{C80EC148-0E0C-4A86-8FE8-29D4A44BBFBD}">
      <dgm:prSet/>
      <dgm:spPr/>
    </dgm:pt>
    <dgm:pt modelId="{9FB65084-D960-4C1A-A404-03ECB5849D8D}" type="pres">
      <dgm:prSet presAssocID="{A767FE16-5476-45A2-BE6A-4CB879ADF63E}" presName="linearFlow" presStyleCnt="0">
        <dgm:presLayoutVars>
          <dgm:dir/>
          <dgm:animLvl val="lvl"/>
          <dgm:resizeHandles/>
        </dgm:presLayoutVars>
      </dgm:prSet>
      <dgm:spPr/>
    </dgm:pt>
    <dgm:pt modelId="{B70ADC3F-54E6-4194-BEB8-ACE65B16F8EE}" type="pres">
      <dgm:prSet presAssocID="{ADDB7F22-1746-4B19-9E1D-7B18439D2788}" presName="compositeNode" presStyleCnt="0">
        <dgm:presLayoutVars>
          <dgm:bulletEnabled val="1"/>
        </dgm:presLayoutVars>
      </dgm:prSet>
      <dgm:spPr/>
    </dgm:pt>
    <dgm:pt modelId="{08D04B04-80DD-470B-B005-CD3380FD96AE}" type="pres">
      <dgm:prSet presAssocID="{ADDB7F22-1746-4B19-9E1D-7B18439D2788}"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Engineers with digital tablet and blueprints in a factory"/>
        </a:ext>
      </dgm:extLst>
    </dgm:pt>
    <dgm:pt modelId="{7AFF68A9-5948-4932-B9E3-AE2CE7B6C290}" type="pres">
      <dgm:prSet presAssocID="{ADDB7F22-1746-4B19-9E1D-7B18439D2788}" presName="childNode" presStyleLbl="node1" presStyleIdx="0" presStyleCnt="3">
        <dgm:presLayoutVars>
          <dgm:bulletEnabled val="1"/>
        </dgm:presLayoutVars>
      </dgm:prSet>
      <dgm:spPr/>
    </dgm:pt>
    <dgm:pt modelId="{5343315D-D6FE-44F3-B634-56747ED149BF}" type="pres">
      <dgm:prSet presAssocID="{ADDB7F22-1746-4B19-9E1D-7B18439D2788}" presName="parentNode" presStyleLbl="revTx" presStyleIdx="0" presStyleCnt="3">
        <dgm:presLayoutVars>
          <dgm:chMax val="0"/>
          <dgm:bulletEnabled val="1"/>
        </dgm:presLayoutVars>
      </dgm:prSet>
      <dgm:spPr/>
    </dgm:pt>
    <dgm:pt modelId="{CFA49D13-11F8-4D91-BC0A-E65150F64664}" type="pres">
      <dgm:prSet presAssocID="{FBDEA8AF-4E20-4C4C-BF9D-EE0E552997C4}" presName="sibTrans" presStyleCnt="0"/>
      <dgm:spPr/>
    </dgm:pt>
    <dgm:pt modelId="{3AF3527A-E1AA-4221-8F81-877DFCA07A99}" type="pres">
      <dgm:prSet presAssocID="{17D7ADC4-B010-4E2E-A3FF-9A28FC1CAEA2}" presName="compositeNode" presStyleCnt="0">
        <dgm:presLayoutVars>
          <dgm:bulletEnabled val="1"/>
        </dgm:presLayoutVars>
      </dgm:prSet>
      <dgm:spPr/>
    </dgm:pt>
    <dgm:pt modelId="{D0E6CEF2-418C-4D1D-A965-F8BB46464E44}" type="pres">
      <dgm:prSet presAssocID="{17D7ADC4-B010-4E2E-A3FF-9A28FC1CAEA2}"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9000" r="-29000"/>
          </a:stretch>
        </a:blipFill>
      </dgm:spPr>
      <dgm:extLst>
        <a:ext uri="{E40237B7-FDA0-4F09-8148-C483321AD2D9}">
          <dgm14:cNvPr xmlns:dgm14="http://schemas.microsoft.com/office/drawing/2010/diagram" id="0" name="" descr="Architects working on landscape plans, conceptual site plan, and architectural drawings on transparent paper"/>
        </a:ext>
      </dgm:extLst>
    </dgm:pt>
    <dgm:pt modelId="{6B9EC7F3-2F30-4F39-9C2A-DA1277974C32}" type="pres">
      <dgm:prSet presAssocID="{17D7ADC4-B010-4E2E-A3FF-9A28FC1CAEA2}" presName="childNode" presStyleLbl="node1" presStyleIdx="1" presStyleCnt="3">
        <dgm:presLayoutVars>
          <dgm:bulletEnabled val="1"/>
        </dgm:presLayoutVars>
      </dgm:prSet>
      <dgm:spPr/>
    </dgm:pt>
    <dgm:pt modelId="{6C50C082-A1F2-4940-BFE3-301348A609F5}" type="pres">
      <dgm:prSet presAssocID="{17D7ADC4-B010-4E2E-A3FF-9A28FC1CAEA2}" presName="parentNode" presStyleLbl="revTx" presStyleIdx="1" presStyleCnt="3">
        <dgm:presLayoutVars>
          <dgm:chMax val="0"/>
          <dgm:bulletEnabled val="1"/>
        </dgm:presLayoutVars>
      </dgm:prSet>
      <dgm:spPr/>
    </dgm:pt>
    <dgm:pt modelId="{84F2BD4B-1FD9-43C2-9594-C9863ED927C6}" type="pres">
      <dgm:prSet presAssocID="{86031665-8D81-4663-B54B-104D4D1E2ECC}" presName="sibTrans" presStyleCnt="0"/>
      <dgm:spPr/>
    </dgm:pt>
    <dgm:pt modelId="{8C9BFDAC-F3FC-42E4-92E1-23D9FC0DCEAE}" type="pres">
      <dgm:prSet presAssocID="{B1F0AF4A-F03A-4A2A-B585-C67C06A91D77}" presName="compositeNode" presStyleCnt="0">
        <dgm:presLayoutVars>
          <dgm:bulletEnabled val="1"/>
        </dgm:presLayoutVars>
      </dgm:prSet>
      <dgm:spPr/>
    </dgm:pt>
    <dgm:pt modelId="{9ED5367E-5BCE-42A6-87FB-442051EC7392}" type="pres">
      <dgm:prSet presAssocID="{B1F0AF4A-F03A-4A2A-B585-C67C06A91D77}"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dgm:spPr>
      <dgm:extLst>
        <a:ext uri="{E40237B7-FDA0-4F09-8148-C483321AD2D9}">
          <dgm14:cNvPr xmlns:dgm14="http://schemas.microsoft.com/office/drawing/2010/diagram" id="0" name="" descr="Wind farm at twilight"/>
        </a:ext>
      </dgm:extLst>
    </dgm:pt>
    <dgm:pt modelId="{1258FA4E-C36A-4A95-BD80-47F3E506FA71}" type="pres">
      <dgm:prSet presAssocID="{B1F0AF4A-F03A-4A2A-B585-C67C06A91D77}" presName="childNode" presStyleLbl="node1" presStyleIdx="2" presStyleCnt="3">
        <dgm:presLayoutVars>
          <dgm:bulletEnabled val="1"/>
        </dgm:presLayoutVars>
      </dgm:prSet>
      <dgm:spPr/>
    </dgm:pt>
    <dgm:pt modelId="{1505FF7B-317B-415F-A64C-DCD2E4047B84}" type="pres">
      <dgm:prSet presAssocID="{B1F0AF4A-F03A-4A2A-B585-C67C06A91D77}" presName="parentNode" presStyleLbl="revTx" presStyleIdx="2" presStyleCnt="3">
        <dgm:presLayoutVars>
          <dgm:chMax val="0"/>
          <dgm:bulletEnabled val="1"/>
        </dgm:presLayoutVars>
      </dgm:prSet>
      <dgm:spPr/>
    </dgm:pt>
  </dgm:ptLst>
  <dgm:cxnLst>
    <dgm:cxn modelId="{95A56305-70D8-4DB7-AED5-AFB67D21C9ED}" type="presOf" srcId="{88AC2EE6-8F88-4240-9F55-C9FF17FD81FA}" destId="{1258FA4E-C36A-4A95-BD80-47F3E506FA71}" srcOrd="0" destOrd="1" presId="urn:microsoft.com/office/officeart/2005/8/layout/hList2"/>
    <dgm:cxn modelId="{774DA00B-8614-455E-BA40-AC06BE868F9D}" srcId="{A767FE16-5476-45A2-BE6A-4CB879ADF63E}" destId="{17D7ADC4-B010-4E2E-A3FF-9A28FC1CAEA2}" srcOrd="1" destOrd="0" parTransId="{251F2826-42BF-45C4-B0FC-6286764709F8}" sibTransId="{86031665-8D81-4663-B54B-104D4D1E2ECC}"/>
    <dgm:cxn modelId="{4F280112-01E7-41EB-8B77-3883367FE096}" srcId="{17D7ADC4-B010-4E2E-A3FF-9A28FC1CAEA2}" destId="{05D7176E-BF20-48FF-8033-299A46DAAF00}" srcOrd="2" destOrd="0" parTransId="{F301A2E8-B195-4856-882C-051BCF976752}" sibTransId="{DEF03029-F2AF-4EA3-B886-5830169A9CB1}"/>
    <dgm:cxn modelId="{6078F132-97E5-4999-9A55-43FD53256D08}" srcId="{17D7ADC4-B010-4E2E-A3FF-9A28FC1CAEA2}" destId="{14C65913-5DA7-44FE-ABA4-18BFC39F04BE}" srcOrd="0" destOrd="0" parTransId="{59D049A3-1DA2-4905-BCCA-70C0786196E5}" sibTransId="{C465EFBF-A457-4F8B-922D-A23AF073A635}"/>
    <dgm:cxn modelId="{BA0ECA5E-4E1A-4F89-B646-C6C821A540DE}" type="presOf" srcId="{9928F9B5-E83B-4F31-AC01-763EB4393284}" destId="{6B9EC7F3-2F30-4F39-9C2A-DA1277974C32}" srcOrd="0" destOrd="3" presId="urn:microsoft.com/office/officeart/2005/8/layout/hList2"/>
    <dgm:cxn modelId="{CF070D62-4999-431D-8EF6-3E38DFAC0902}" type="presOf" srcId="{A767FE16-5476-45A2-BE6A-4CB879ADF63E}" destId="{9FB65084-D960-4C1A-A404-03ECB5849D8D}" srcOrd="0" destOrd="0" presId="urn:microsoft.com/office/officeart/2005/8/layout/hList2"/>
    <dgm:cxn modelId="{C80EC148-0E0C-4A86-8FE8-29D4A44BBFBD}" srcId="{ADDB7F22-1746-4B19-9E1D-7B18439D2788}" destId="{5C1B5D21-C35E-4DCC-8AB8-0FB150D13018}" srcOrd="1" destOrd="0" parTransId="{9752CF0A-5EBF-4460-BD0C-7C05624EC824}" sibTransId="{0D9ADC5B-DFF0-4439-8DEC-487229A1B361}"/>
    <dgm:cxn modelId="{B3F33A6E-9D82-49FA-B95F-E8AAA3103807}" type="presOf" srcId="{17D7ADC4-B010-4E2E-A3FF-9A28FC1CAEA2}" destId="{6C50C082-A1F2-4940-BFE3-301348A609F5}" srcOrd="0" destOrd="0" presId="urn:microsoft.com/office/officeart/2005/8/layout/hList2"/>
    <dgm:cxn modelId="{5A099677-AD4C-473D-BB24-5767C13C456B}" type="presOf" srcId="{CF8110CE-5DD6-4ECE-9723-757AF1E313F9}" destId="{6B9EC7F3-2F30-4F39-9C2A-DA1277974C32}" srcOrd="0" destOrd="1" presId="urn:microsoft.com/office/officeart/2005/8/layout/hList2"/>
    <dgm:cxn modelId="{5D499877-3FA9-4DE4-B80E-D47F48116BF3}" srcId="{B1F0AF4A-F03A-4A2A-B585-C67C06A91D77}" destId="{6D48560F-133E-4AC0-8660-BFE995FEA45F}" srcOrd="2" destOrd="0" parTransId="{98DFA6A6-09F6-4FA1-B033-083C3D3C4DA2}" sibTransId="{2A1ACD14-5715-462F-9DF3-6CE5DAADCB71}"/>
    <dgm:cxn modelId="{7B3A9E77-7944-4C15-8938-0192B39E01C6}" type="presOf" srcId="{14C65913-5DA7-44FE-ABA4-18BFC39F04BE}" destId="{6B9EC7F3-2F30-4F39-9C2A-DA1277974C32}" srcOrd="0" destOrd="0" presId="urn:microsoft.com/office/officeart/2005/8/layout/hList2"/>
    <dgm:cxn modelId="{4CE0D27D-CC5C-45FC-8FE5-C6B8FFCCF1B6}" type="presOf" srcId="{ADDB7F22-1746-4B19-9E1D-7B18439D2788}" destId="{5343315D-D6FE-44F3-B634-56747ED149BF}" srcOrd="0" destOrd="0" presId="urn:microsoft.com/office/officeart/2005/8/layout/hList2"/>
    <dgm:cxn modelId="{0664AD8B-C2BD-457F-B0DE-612291EA6CFE}" type="presOf" srcId="{5C1B5D21-C35E-4DCC-8AB8-0FB150D13018}" destId="{7AFF68A9-5948-4932-B9E3-AE2CE7B6C290}" srcOrd="0" destOrd="1" presId="urn:microsoft.com/office/officeart/2005/8/layout/hList2"/>
    <dgm:cxn modelId="{DA82038E-5905-463D-8324-9B381AA91ABC}" srcId="{B1F0AF4A-F03A-4A2A-B585-C67C06A91D77}" destId="{88AC2EE6-8F88-4240-9F55-C9FF17FD81FA}" srcOrd="1" destOrd="0" parTransId="{4604E326-6C73-4358-A036-555F05983529}" sibTransId="{856B3509-06F7-40EF-9191-36A48D05EDA4}"/>
    <dgm:cxn modelId="{4D84699B-1BF4-482D-B467-B932C8C8AB5A}" srcId="{17D7ADC4-B010-4E2E-A3FF-9A28FC1CAEA2}" destId="{9928F9B5-E83B-4F31-AC01-763EB4393284}" srcOrd="3" destOrd="0" parTransId="{F9B7B802-5BEE-44F9-B226-B23C54D76A40}" sibTransId="{8420C0BA-3F3E-40D9-8E5B-798FC0A6FACA}"/>
    <dgm:cxn modelId="{8835B3A6-9377-4888-B264-11D44C046BA2}" type="presOf" srcId="{B1F0AF4A-F03A-4A2A-B585-C67C06A91D77}" destId="{1505FF7B-317B-415F-A64C-DCD2E4047B84}" srcOrd="0" destOrd="0" presId="urn:microsoft.com/office/officeart/2005/8/layout/hList2"/>
    <dgm:cxn modelId="{AA5DA9B1-3B46-4820-BD4A-C70757A1ADE4}" srcId="{ADDB7F22-1746-4B19-9E1D-7B18439D2788}" destId="{8090831E-2B9B-4D8D-9B43-7E28347D50D6}" srcOrd="0" destOrd="0" parTransId="{E49800B5-E875-42E4-92DC-778C44295170}" sibTransId="{3C76E89A-A6A3-4ABB-A9E4-4B46BD0015D9}"/>
    <dgm:cxn modelId="{72B42EBE-5AAF-4304-994B-39FC735F09F5}" type="presOf" srcId="{C3FC0AF7-8850-4897-BE4B-76397B4AABE0}" destId="{1258FA4E-C36A-4A95-BD80-47F3E506FA71}" srcOrd="0" destOrd="0" presId="urn:microsoft.com/office/officeart/2005/8/layout/hList2"/>
    <dgm:cxn modelId="{121B6ED8-CD87-40B6-8AD5-9D153F8D9BC2}" srcId="{A767FE16-5476-45A2-BE6A-4CB879ADF63E}" destId="{ADDB7F22-1746-4B19-9E1D-7B18439D2788}" srcOrd="0" destOrd="0" parTransId="{D0E8737C-050B-40C7-9B72-1BC5638D7705}" sibTransId="{FBDEA8AF-4E20-4C4C-BF9D-EE0E552997C4}"/>
    <dgm:cxn modelId="{F27C63E0-099A-41DD-BA14-E3565685AC68}" srcId="{B1F0AF4A-F03A-4A2A-B585-C67C06A91D77}" destId="{C3FC0AF7-8850-4897-BE4B-76397B4AABE0}" srcOrd="0" destOrd="0" parTransId="{43270682-FF67-4AD8-AB47-E895A46F0E77}" sibTransId="{557FE8C1-ED00-4F58-9FE3-E5AB0477B153}"/>
    <dgm:cxn modelId="{C1611AE3-EF0C-4B73-8F37-0123DEC3C93B}" srcId="{17D7ADC4-B010-4E2E-A3FF-9A28FC1CAEA2}" destId="{CF8110CE-5DD6-4ECE-9723-757AF1E313F9}" srcOrd="1" destOrd="0" parTransId="{67F29947-FAC2-468C-B83C-90D87E87B436}" sibTransId="{8C304C45-BD1B-4EB0-8EF5-522115CA91F0}"/>
    <dgm:cxn modelId="{118A0FEA-78B9-4AA5-9157-8E1C70D521AD}" srcId="{A767FE16-5476-45A2-BE6A-4CB879ADF63E}" destId="{B1F0AF4A-F03A-4A2A-B585-C67C06A91D77}" srcOrd="2" destOrd="0" parTransId="{BA363458-7E06-40BA-895F-EC8F26456B0F}" sibTransId="{3BCD00E8-D322-4008-8B32-C0AABB36BDFB}"/>
    <dgm:cxn modelId="{441119F1-2F81-46A4-98D0-2CEFFDDA1C9A}" type="presOf" srcId="{05D7176E-BF20-48FF-8033-299A46DAAF00}" destId="{6B9EC7F3-2F30-4F39-9C2A-DA1277974C32}" srcOrd="0" destOrd="2" presId="urn:microsoft.com/office/officeart/2005/8/layout/hList2"/>
    <dgm:cxn modelId="{F30B47F2-0EF5-40AA-8FF7-9189CF7F7B76}" type="presOf" srcId="{6D48560F-133E-4AC0-8660-BFE995FEA45F}" destId="{1258FA4E-C36A-4A95-BD80-47F3E506FA71}" srcOrd="0" destOrd="2" presId="urn:microsoft.com/office/officeart/2005/8/layout/hList2"/>
    <dgm:cxn modelId="{351156F7-8A05-41DE-A437-F3B72E5A8A90}" type="presOf" srcId="{8090831E-2B9B-4D8D-9B43-7E28347D50D6}" destId="{7AFF68A9-5948-4932-B9E3-AE2CE7B6C290}" srcOrd="0" destOrd="0" presId="urn:microsoft.com/office/officeart/2005/8/layout/hList2"/>
    <dgm:cxn modelId="{0EFA902A-4E02-423F-A2A2-537979FB7227}" type="presParOf" srcId="{9FB65084-D960-4C1A-A404-03ECB5849D8D}" destId="{B70ADC3F-54E6-4194-BEB8-ACE65B16F8EE}" srcOrd="0" destOrd="0" presId="urn:microsoft.com/office/officeart/2005/8/layout/hList2"/>
    <dgm:cxn modelId="{7EDFC86A-A568-43BB-A60D-1BBE67F4CE97}" type="presParOf" srcId="{B70ADC3F-54E6-4194-BEB8-ACE65B16F8EE}" destId="{08D04B04-80DD-470B-B005-CD3380FD96AE}" srcOrd="0" destOrd="0" presId="urn:microsoft.com/office/officeart/2005/8/layout/hList2"/>
    <dgm:cxn modelId="{3FFEEFCC-A3D0-4232-A4E4-8DD8211A3EDC}" type="presParOf" srcId="{B70ADC3F-54E6-4194-BEB8-ACE65B16F8EE}" destId="{7AFF68A9-5948-4932-B9E3-AE2CE7B6C290}" srcOrd="1" destOrd="0" presId="urn:microsoft.com/office/officeart/2005/8/layout/hList2"/>
    <dgm:cxn modelId="{94C65945-CCE0-42BB-BF45-F2C88A027757}" type="presParOf" srcId="{B70ADC3F-54E6-4194-BEB8-ACE65B16F8EE}" destId="{5343315D-D6FE-44F3-B634-56747ED149BF}" srcOrd="2" destOrd="0" presId="urn:microsoft.com/office/officeart/2005/8/layout/hList2"/>
    <dgm:cxn modelId="{08DDB914-F289-40CD-8DE1-21307351610A}" type="presParOf" srcId="{9FB65084-D960-4C1A-A404-03ECB5849D8D}" destId="{CFA49D13-11F8-4D91-BC0A-E65150F64664}" srcOrd="1" destOrd="0" presId="urn:microsoft.com/office/officeart/2005/8/layout/hList2"/>
    <dgm:cxn modelId="{BF9BFC43-28A5-4C49-A2BF-1CFE7774DE66}" type="presParOf" srcId="{9FB65084-D960-4C1A-A404-03ECB5849D8D}" destId="{3AF3527A-E1AA-4221-8F81-877DFCA07A99}" srcOrd="2" destOrd="0" presId="urn:microsoft.com/office/officeart/2005/8/layout/hList2"/>
    <dgm:cxn modelId="{BCEA6F24-F929-423A-BCDB-AEF1DAE83F59}" type="presParOf" srcId="{3AF3527A-E1AA-4221-8F81-877DFCA07A99}" destId="{D0E6CEF2-418C-4D1D-A965-F8BB46464E44}" srcOrd="0" destOrd="0" presId="urn:microsoft.com/office/officeart/2005/8/layout/hList2"/>
    <dgm:cxn modelId="{A5694A99-D398-4210-8C84-53ABD1286735}" type="presParOf" srcId="{3AF3527A-E1AA-4221-8F81-877DFCA07A99}" destId="{6B9EC7F3-2F30-4F39-9C2A-DA1277974C32}" srcOrd="1" destOrd="0" presId="urn:microsoft.com/office/officeart/2005/8/layout/hList2"/>
    <dgm:cxn modelId="{2EC987B9-9ADC-44AA-9A57-35EE97F86230}" type="presParOf" srcId="{3AF3527A-E1AA-4221-8F81-877DFCA07A99}" destId="{6C50C082-A1F2-4940-BFE3-301348A609F5}" srcOrd="2" destOrd="0" presId="urn:microsoft.com/office/officeart/2005/8/layout/hList2"/>
    <dgm:cxn modelId="{186BD7FB-C8B3-4123-8870-434AFBF9F38F}" type="presParOf" srcId="{9FB65084-D960-4C1A-A404-03ECB5849D8D}" destId="{84F2BD4B-1FD9-43C2-9594-C9863ED927C6}" srcOrd="3" destOrd="0" presId="urn:microsoft.com/office/officeart/2005/8/layout/hList2"/>
    <dgm:cxn modelId="{502C4320-CB24-4E79-9386-6AFE042A8390}" type="presParOf" srcId="{9FB65084-D960-4C1A-A404-03ECB5849D8D}" destId="{8C9BFDAC-F3FC-42E4-92E1-23D9FC0DCEAE}" srcOrd="4" destOrd="0" presId="urn:microsoft.com/office/officeart/2005/8/layout/hList2"/>
    <dgm:cxn modelId="{B8D8B232-C3D4-4CCE-BE5D-B0F2C6D596E7}" type="presParOf" srcId="{8C9BFDAC-F3FC-42E4-92E1-23D9FC0DCEAE}" destId="{9ED5367E-5BCE-42A6-87FB-442051EC7392}" srcOrd="0" destOrd="0" presId="urn:microsoft.com/office/officeart/2005/8/layout/hList2"/>
    <dgm:cxn modelId="{A182B401-01C9-41FB-B3AC-4203D9AE02B0}" type="presParOf" srcId="{8C9BFDAC-F3FC-42E4-92E1-23D9FC0DCEAE}" destId="{1258FA4E-C36A-4A95-BD80-47F3E506FA71}" srcOrd="1" destOrd="0" presId="urn:microsoft.com/office/officeart/2005/8/layout/hList2"/>
    <dgm:cxn modelId="{5E461C60-8F55-4841-B139-3035ABCCF278}" type="presParOf" srcId="{8C9BFDAC-F3FC-42E4-92E1-23D9FC0DCEAE}" destId="{1505FF7B-317B-415F-A64C-DCD2E4047B8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3315D-D6FE-44F3-B634-56747ED149BF}">
      <dsp:nvSpPr>
        <dsp:cNvPr id="0" name=""/>
        <dsp:cNvSpPr/>
      </dsp:nvSpPr>
      <dsp:spPr>
        <a:xfrm rot="16200000">
          <a:off x="-1387805" y="2278840"/>
          <a:ext cx="3426238" cy="51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943" bIns="0" numCol="1" spcCol="1270" anchor="t" anchorCtr="0">
          <a:noAutofit/>
        </a:bodyPr>
        <a:lstStyle/>
        <a:p>
          <a:pPr marL="0" lvl="0" indent="0" algn="r" defTabSz="1200150">
            <a:lnSpc>
              <a:spcPct val="90000"/>
            </a:lnSpc>
            <a:spcBef>
              <a:spcPct val="0"/>
            </a:spcBef>
            <a:spcAft>
              <a:spcPct val="35000"/>
            </a:spcAft>
            <a:buNone/>
          </a:pPr>
          <a:r>
            <a:rPr lang="en-GB" sz="2700" kern="1200" dirty="0"/>
            <a:t>Skills</a:t>
          </a:r>
        </a:p>
      </dsp:txBody>
      <dsp:txXfrm>
        <a:off x="-1387805" y="2278840"/>
        <a:ext cx="3426238" cy="515840"/>
      </dsp:txXfrm>
    </dsp:sp>
    <dsp:sp modelId="{7AFF68A9-5948-4932-B9E3-AE2CE7B6C290}">
      <dsp:nvSpPr>
        <dsp:cNvPr id="0" name=""/>
        <dsp:cNvSpPr/>
      </dsp:nvSpPr>
      <dsp:spPr>
        <a:xfrm>
          <a:off x="583233" y="823642"/>
          <a:ext cx="2569433" cy="34262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454943" rIns="220472" bIns="220472" numCol="1" spcCol="1270" anchor="t" anchorCtr="0">
          <a:noAutofit/>
        </a:bodyPr>
        <a:lstStyle/>
        <a:p>
          <a:pPr marL="228600" lvl="1" indent="-228600" algn="l" defTabSz="1066800">
            <a:lnSpc>
              <a:spcPct val="90000"/>
            </a:lnSpc>
            <a:spcBef>
              <a:spcPct val="0"/>
            </a:spcBef>
            <a:spcAft>
              <a:spcPct val="15000"/>
            </a:spcAft>
            <a:buChar char="•"/>
          </a:pPr>
          <a:r>
            <a:rPr lang="en-GB" sz="2400" kern="1200" dirty="0"/>
            <a:t>HGV drivers</a:t>
          </a:r>
        </a:p>
        <a:p>
          <a:pPr marL="228600" lvl="1" indent="-228600" algn="l" defTabSz="1066800">
            <a:lnSpc>
              <a:spcPct val="90000"/>
            </a:lnSpc>
            <a:spcBef>
              <a:spcPct val="0"/>
            </a:spcBef>
            <a:spcAft>
              <a:spcPct val="15000"/>
            </a:spcAft>
            <a:buChar char="•"/>
          </a:pPr>
          <a:r>
            <a:rPr lang="en-GB" sz="2400" kern="1200" dirty="0"/>
            <a:t>Operatives</a:t>
          </a:r>
        </a:p>
        <a:p>
          <a:pPr marL="228600" lvl="1" indent="-228600" algn="l" defTabSz="1066800">
            <a:lnSpc>
              <a:spcPct val="90000"/>
            </a:lnSpc>
            <a:spcBef>
              <a:spcPct val="0"/>
            </a:spcBef>
            <a:spcAft>
              <a:spcPct val="15000"/>
            </a:spcAft>
            <a:buChar char="•"/>
          </a:pPr>
          <a:r>
            <a:rPr lang="en-GB" sz="2400" kern="1200" dirty="0"/>
            <a:t>Key skills (e.g. fork lift)</a:t>
          </a:r>
        </a:p>
      </dsp:txBody>
      <dsp:txXfrm>
        <a:off x="583233" y="823642"/>
        <a:ext cx="2569433" cy="3426238"/>
      </dsp:txXfrm>
    </dsp:sp>
    <dsp:sp modelId="{08D04B04-80DD-470B-B005-CD3380FD96AE}">
      <dsp:nvSpPr>
        <dsp:cNvPr id="0" name=""/>
        <dsp:cNvSpPr/>
      </dsp:nvSpPr>
      <dsp:spPr>
        <a:xfrm>
          <a:off x="67392" y="142732"/>
          <a:ext cx="1031681" cy="103168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50C082-A1F2-4940-BFE3-301348A609F5}">
      <dsp:nvSpPr>
        <dsp:cNvPr id="0" name=""/>
        <dsp:cNvSpPr/>
      </dsp:nvSpPr>
      <dsp:spPr>
        <a:xfrm rot="16200000">
          <a:off x="2379026" y="2278840"/>
          <a:ext cx="3426238" cy="51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943" bIns="0" numCol="1" spcCol="1270" anchor="t" anchorCtr="0">
          <a:noAutofit/>
        </a:bodyPr>
        <a:lstStyle/>
        <a:p>
          <a:pPr marL="0" lvl="0" indent="0" algn="r" defTabSz="1200150">
            <a:lnSpc>
              <a:spcPct val="90000"/>
            </a:lnSpc>
            <a:spcBef>
              <a:spcPct val="0"/>
            </a:spcBef>
            <a:spcAft>
              <a:spcPct val="35000"/>
            </a:spcAft>
            <a:buNone/>
          </a:pPr>
          <a:r>
            <a:rPr lang="en-GB" sz="2700" kern="1200" dirty="0"/>
            <a:t>Planning &amp; supply</a:t>
          </a:r>
        </a:p>
      </dsp:txBody>
      <dsp:txXfrm>
        <a:off x="2379026" y="2278840"/>
        <a:ext cx="3426238" cy="515840"/>
      </dsp:txXfrm>
    </dsp:sp>
    <dsp:sp modelId="{6B9EC7F3-2F30-4F39-9C2A-DA1277974C32}">
      <dsp:nvSpPr>
        <dsp:cNvPr id="0" name=""/>
        <dsp:cNvSpPr/>
      </dsp:nvSpPr>
      <dsp:spPr>
        <a:xfrm>
          <a:off x="4350066" y="823642"/>
          <a:ext cx="2569433" cy="34262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454943" rIns="220472" bIns="220472" numCol="1" spcCol="1270" anchor="t" anchorCtr="0">
          <a:noAutofit/>
        </a:bodyPr>
        <a:lstStyle/>
        <a:p>
          <a:pPr marL="228600" lvl="1" indent="-228600" algn="l" defTabSz="1066800">
            <a:lnSpc>
              <a:spcPct val="90000"/>
            </a:lnSpc>
            <a:spcBef>
              <a:spcPct val="0"/>
            </a:spcBef>
            <a:spcAft>
              <a:spcPct val="15000"/>
            </a:spcAft>
            <a:buChar char="•"/>
          </a:pPr>
          <a:r>
            <a:rPr lang="en-GB" sz="2400" kern="1200" dirty="0"/>
            <a:t>Land allocation</a:t>
          </a:r>
        </a:p>
        <a:p>
          <a:pPr marL="228600" lvl="1" indent="-228600" algn="l" defTabSz="1066800">
            <a:lnSpc>
              <a:spcPct val="90000"/>
            </a:lnSpc>
            <a:spcBef>
              <a:spcPct val="0"/>
            </a:spcBef>
            <a:spcAft>
              <a:spcPct val="15000"/>
            </a:spcAft>
            <a:buChar char="•"/>
          </a:pPr>
          <a:r>
            <a:rPr lang="en-GB" sz="2400" kern="1200" dirty="0"/>
            <a:t>Local inconsistency</a:t>
          </a:r>
        </a:p>
        <a:p>
          <a:pPr marL="228600" lvl="1" indent="-228600" algn="l" defTabSz="1066800">
            <a:lnSpc>
              <a:spcPct val="90000"/>
            </a:lnSpc>
            <a:spcBef>
              <a:spcPct val="0"/>
            </a:spcBef>
            <a:spcAft>
              <a:spcPct val="15000"/>
            </a:spcAft>
            <a:buChar char="•"/>
          </a:pPr>
          <a:r>
            <a:rPr lang="en-GB" sz="2400" kern="1200" dirty="0"/>
            <a:t>Connectivity</a:t>
          </a:r>
        </a:p>
        <a:p>
          <a:pPr marL="228600" lvl="1" indent="-228600" algn="l" defTabSz="1066800">
            <a:lnSpc>
              <a:spcPct val="90000"/>
            </a:lnSpc>
            <a:spcBef>
              <a:spcPct val="0"/>
            </a:spcBef>
            <a:spcAft>
              <a:spcPct val="15000"/>
            </a:spcAft>
            <a:buChar char="•"/>
          </a:pPr>
          <a:endParaRPr lang="en-GB" sz="2400" kern="1200" dirty="0"/>
        </a:p>
      </dsp:txBody>
      <dsp:txXfrm>
        <a:off x="4350066" y="823642"/>
        <a:ext cx="2569433" cy="3426238"/>
      </dsp:txXfrm>
    </dsp:sp>
    <dsp:sp modelId="{D0E6CEF2-418C-4D1D-A965-F8BB46464E44}">
      <dsp:nvSpPr>
        <dsp:cNvPr id="0" name=""/>
        <dsp:cNvSpPr/>
      </dsp:nvSpPr>
      <dsp:spPr>
        <a:xfrm>
          <a:off x="3834225" y="142732"/>
          <a:ext cx="1031681" cy="103168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05FF7B-317B-415F-A64C-DCD2E4047B84}">
      <dsp:nvSpPr>
        <dsp:cNvPr id="0" name=""/>
        <dsp:cNvSpPr/>
      </dsp:nvSpPr>
      <dsp:spPr>
        <a:xfrm rot="16200000">
          <a:off x="6145859" y="2278840"/>
          <a:ext cx="3426238" cy="51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943" bIns="0" numCol="1" spcCol="1270" anchor="t" anchorCtr="0">
          <a:noAutofit/>
        </a:bodyPr>
        <a:lstStyle/>
        <a:p>
          <a:pPr marL="0" lvl="0" indent="0" algn="r" defTabSz="1200150">
            <a:lnSpc>
              <a:spcPct val="90000"/>
            </a:lnSpc>
            <a:spcBef>
              <a:spcPct val="0"/>
            </a:spcBef>
            <a:spcAft>
              <a:spcPct val="35000"/>
            </a:spcAft>
            <a:buNone/>
          </a:pPr>
          <a:r>
            <a:rPr lang="en-GB" sz="2700" kern="1200" dirty="0"/>
            <a:t>Decarbonisation</a:t>
          </a:r>
        </a:p>
      </dsp:txBody>
      <dsp:txXfrm>
        <a:off x="6145859" y="2278840"/>
        <a:ext cx="3426238" cy="515840"/>
      </dsp:txXfrm>
    </dsp:sp>
    <dsp:sp modelId="{1258FA4E-C36A-4A95-BD80-47F3E506FA71}">
      <dsp:nvSpPr>
        <dsp:cNvPr id="0" name=""/>
        <dsp:cNvSpPr/>
      </dsp:nvSpPr>
      <dsp:spPr>
        <a:xfrm>
          <a:off x="8116899" y="823642"/>
          <a:ext cx="2569433" cy="34262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454943" rIns="220472" bIns="220472" numCol="1" spcCol="1270" anchor="t" anchorCtr="0">
          <a:noAutofit/>
        </a:bodyPr>
        <a:lstStyle/>
        <a:p>
          <a:pPr marL="228600" lvl="1" indent="-228600" algn="l" defTabSz="1066800">
            <a:lnSpc>
              <a:spcPct val="90000"/>
            </a:lnSpc>
            <a:spcBef>
              <a:spcPct val="0"/>
            </a:spcBef>
            <a:spcAft>
              <a:spcPct val="15000"/>
            </a:spcAft>
            <a:buChar char="•"/>
          </a:pPr>
          <a:r>
            <a:rPr lang="en-GB" sz="2400" kern="1200" dirty="0"/>
            <a:t>Fleet transition</a:t>
          </a:r>
        </a:p>
        <a:p>
          <a:pPr marL="228600" lvl="1" indent="-228600" algn="l" defTabSz="1066800">
            <a:lnSpc>
              <a:spcPct val="90000"/>
            </a:lnSpc>
            <a:spcBef>
              <a:spcPct val="0"/>
            </a:spcBef>
            <a:spcAft>
              <a:spcPct val="15000"/>
            </a:spcAft>
            <a:buChar char="•"/>
          </a:pPr>
          <a:r>
            <a:rPr lang="en-GB" sz="2400" kern="1200" dirty="0"/>
            <a:t>Self-generation</a:t>
          </a:r>
        </a:p>
        <a:p>
          <a:pPr marL="228600" lvl="1" indent="-228600" algn="l" defTabSz="1066800">
            <a:lnSpc>
              <a:spcPct val="90000"/>
            </a:lnSpc>
            <a:spcBef>
              <a:spcPct val="0"/>
            </a:spcBef>
            <a:spcAft>
              <a:spcPct val="15000"/>
            </a:spcAft>
            <a:buChar char="•"/>
          </a:pPr>
          <a:r>
            <a:rPr lang="en-GB" sz="2400" kern="1200" dirty="0"/>
            <a:t>Grid access</a:t>
          </a:r>
        </a:p>
      </dsp:txBody>
      <dsp:txXfrm>
        <a:off x="8116899" y="823642"/>
        <a:ext cx="2569433" cy="3426238"/>
      </dsp:txXfrm>
    </dsp:sp>
    <dsp:sp modelId="{9ED5367E-5BCE-42A6-87FB-442051EC7392}">
      <dsp:nvSpPr>
        <dsp:cNvPr id="0" name=""/>
        <dsp:cNvSpPr/>
      </dsp:nvSpPr>
      <dsp:spPr>
        <a:xfrm>
          <a:off x="7601058" y="142732"/>
          <a:ext cx="1031681" cy="103168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3315D-D6FE-44F3-B634-56747ED149BF}">
      <dsp:nvSpPr>
        <dsp:cNvPr id="0" name=""/>
        <dsp:cNvSpPr/>
      </dsp:nvSpPr>
      <dsp:spPr>
        <a:xfrm rot="16200000">
          <a:off x="-1387805" y="2278840"/>
          <a:ext cx="3426238" cy="51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943" bIns="0" numCol="1" spcCol="1270" anchor="t" anchorCtr="0">
          <a:noAutofit/>
        </a:bodyPr>
        <a:lstStyle/>
        <a:p>
          <a:pPr marL="0" lvl="0" indent="0" algn="r" defTabSz="1200150">
            <a:lnSpc>
              <a:spcPct val="90000"/>
            </a:lnSpc>
            <a:spcBef>
              <a:spcPct val="0"/>
            </a:spcBef>
            <a:spcAft>
              <a:spcPct val="35000"/>
            </a:spcAft>
            <a:buNone/>
          </a:pPr>
          <a:r>
            <a:rPr lang="en-GB" sz="2700" kern="1200" dirty="0"/>
            <a:t>Skills</a:t>
          </a:r>
        </a:p>
      </dsp:txBody>
      <dsp:txXfrm>
        <a:off x="-1387805" y="2278840"/>
        <a:ext cx="3426238" cy="515840"/>
      </dsp:txXfrm>
    </dsp:sp>
    <dsp:sp modelId="{7AFF68A9-5948-4932-B9E3-AE2CE7B6C290}">
      <dsp:nvSpPr>
        <dsp:cNvPr id="0" name=""/>
        <dsp:cNvSpPr/>
      </dsp:nvSpPr>
      <dsp:spPr>
        <a:xfrm>
          <a:off x="583233" y="823642"/>
          <a:ext cx="2569433" cy="342623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454943" rIns="184912" bIns="184912" numCol="1" spcCol="1270" anchor="t" anchorCtr="0">
          <a:noAutofit/>
        </a:bodyPr>
        <a:lstStyle/>
        <a:p>
          <a:pPr marL="228600" lvl="1" indent="-228600" algn="l" defTabSz="889000">
            <a:lnSpc>
              <a:spcPct val="90000"/>
            </a:lnSpc>
            <a:spcBef>
              <a:spcPct val="0"/>
            </a:spcBef>
            <a:spcAft>
              <a:spcPct val="15000"/>
            </a:spcAft>
            <a:buChar char="•"/>
          </a:pPr>
          <a:r>
            <a:rPr lang="en-GB" sz="2000" kern="1200" dirty="0"/>
            <a:t>Apprenticeship Levy reforms</a:t>
          </a:r>
        </a:p>
        <a:p>
          <a:pPr marL="228600" lvl="1" indent="-228600" algn="l" defTabSz="889000">
            <a:lnSpc>
              <a:spcPct val="90000"/>
            </a:lnSpc>
            <a:spcBef>
              <a:spcPct val="0"/>
            </a:spcBef>
            <a:spcAft>
              <a:spcPct val="15000"/>
            </a:spcAft>
            <a:buChar char="•"/>
          </a:pPr>
          <a:r>
            <a:rPr lang="en-GB" sz="2000" kern="1200" dirty="0"/>
            <a:t>Generation Logistics</a:t>
          </a:r>
        </a:p>
      </dsp:txBody>
      <dsp:txXfrm>
        <a:off x="583233" y="823642"/>
        <a:ext cx="2569433" cy="3426238"/>
      </dsp:txXfrm>
    </dsp:sp>
    <dsp:sp modelId="{08D04B04-80DD-470B-B005-CD3380FD96AE}">
      <dsp:nvSpPr>
        <dsp:cNvPr id="0" name=""/>
        <dsp:cNvSpPr/>
      </dsp:nvSpPr>
      <dsp:spPr>
        <a:xfrm>
          <a:off x="67392" y="142732"/>
          <a:ext cx="1031681" cy="103168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50C082-A1F2-4940-BFE3-301348A609F5}">
      <dsp:nvSpPr>
        <dsp:cNvPr id="0" name=""/>
        <dsp:cNvSpPr/>
      </dsp:nvSpPr>
      <dsp:spPr>
        <a:xfrm rot="16200000">
          <a:off x="2379026" y="2278840"/>
          <a:ext cx="3426238" cy="51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943" bIns="0" numCol="1" spcCol="1270" anchor="t" anchorCtr="0">
          <a:noAutofit/>
        </a:bodyPr>
        <a:lstStyle/>
        <a:p>
          <a:pPr marL="0" lvl="0" indent="0" algn="r" defTabSz="1200150">
            <a:lnSpc>
              <a:spcPct val="90000"/>
            </a:lnSpc>
            <a:spcBef>
              <a:spcPct val="0"/>
            </a:spcBef>
            <a:spcAft>
              <a:spcPct val="35000"/>
            </a:spcAft>
            <a:buNone/>
          </a:pPr>
          <a:r>
            <a:rPr lang="en-GB" sz="2700" kern="1200" dirty="0"/>
            <a:t>Planning &amp; supply</a:t>
          </a:r>
        </a:p>
      </dsp:txBody>
      <dsp:txXfrm>
        <a:off x="2379026" y="2278840"/>
        <a:ext cx="3426238" cy="515840"/>
      </dsp:txXfrm>
    </dsp:sp>
    <dsp:sp modelId="{6B9EC7F3-2F30-4F39-9C2A-DA1277974C32}">
      <dsp:nvSpPr>
        <dsp:cNvPr id="0" name=""/>
        <dsp:cNvSpPr/>
      </dsp:nvSpPr>
      <dsp:spPr>
        <a:xfrm>
          <a:off x="4350066" y="823642"/>
          <a:ext cx="2569433" cy="342623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454943" rIns="184912" bIns="184912" numCol="1" spcCol="1270" anchor="t" anchorCtr="0">
          <a:noAutofit/>
        </a:bodyPr>
        <a:lstStyle/>
        <a:p>
          <a:pPr marL="228600" lvl="1" indent="-228600" algn="l" defTabSz="889000">
            <a:lnSpc>
              <a:spcPct val="90000"/>
            </a:lnSpc>
            <a:spcBef>
              <a:spcPct val="0"/>
            </a:spcBef>
            <a:spcAft>
              <a:spcPct val="15000"/>
            </a:spcAft>
            <a:buChar char="•"/>
          </a:pPr>
          <a:r>
            <a:rPr lang="en-GB" sz="2000" kern="1200" dirty="0"/>
            <a:t>NPPF reforms</a:t>
          </a:r>
        </a:p>
        <a:p>
          <a:pPr marL="228600" lvl="1" indent="-228600" algn="l" defTabSz="889000">
            <a:lnSpc>
              <a:spcPct val="90000"/>
            </a:lnSpc>
            <a:spcBef>
              <a:spcPct val="0"/>
            </a:spcBef>
            <a:spcAft>
              <a:spcPct val="15000"/>
            </a:spcAft>
            <a:buChar char="•"/>
          </a:pPr>
          <a:r>
            <a:rPr lang="en-GB" sz="2000" kern="1200" dirty="0"/>
            <a:t>Greater planning authority awareness</a:t>
          </a:r>
        </a:p>
        <a:p>
          <a:pPr marL="228600" lvl="1" indent="-228600" algn="l" defTabSz="889000">
            <a:lnSpc>
              <a:spcPct val="90000"/>
            </a:lnSpc>
            <a:spcBef>
              <a:spcPct val="0"/>
            </a:spcBef>
            <a:spcAft>
              <a:spcPct val="15000"/>
            </a:spcAft>
            <a:buChar char="•"/>
          </a:pPr>
          <a:r>
            <a:rPr lang="en-GB" sz="2000" kern="1200" dirty="0"/>
            <a:t>‘Future of Freight’: National Freight Network</a:t>
          </a:r>
        </a:p>
        <a:p>
          <a:pPr marL="228600" lvl="1" indent="-228600" algn="l" defTabSz="889000">
            <a:lnSpc>
              <a:spcPct val="90000"/>
            </a:lnSpc>
            <a:spcBef>
              <a:spcPct val="0"/>
            </a:spcBef>
            <a:spcAft>
              <a:spcPct val="15000"/>
            </a:spcAft>
            <a:buChar char="•"/>
          </a:pPr>
          <a:endParaRPr lang="en-GB" sz="2000" kern="1200" dirty="0"/>
        </a:p>
      </dsp:txBody>
      <dsp:txXfrm>
        <a:off x="4350066" y="823642"/>
        <a:ext cx="2569433" cy="3426238"/>
      </dsp:txXfrm>
    </dsp:sp>
    <dsp:sp modelId="{D0E6CEF2-418C-4D1D-A965-F8BB46464E44}">
      <dsp:nvSpPr>
        <dsp:cNvPr id="0" name=""/>
        <dsp:cNvSpPr/>
      </dsp:nvSpPr>
      <dsp:spPr>
        <a:xfrm>
          <a:off x="3834225" y="142732"/>
          <a:ext cx="1031681" cy="1031681"/>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05FF7B-317B-415F-A64C-DCD2E4047B84}">
      <dsp:nvSpPr>
        <dsp:cNvPr id="0" name=""/>
        <dsp:cNvSpPr/>
      </dsp:nvSpPr>
      <dsp:spPr>
        <a:xfrm rot="16200000">
          <a:off x="6145859" y="2278840"/>
          <a:ext cx="3426238" cy="51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4943" bIns="0" numCol="1" spcCol="1270" anchor="t" anchorCtr="0">
          <a:noAutofit/>
        </a:bodyPr>
        <a:lstStyle/>
        <a:p>
          <a:pPr marL="0" lvl="0" indent="0" algn="r" defTabSz="1200150">
            <a:lnSpc>
              <a:spcPct val="90000"/>
            </a:lnSpc>
            <a:spcBef>
              <a:spcPct val="0"/>
            </a:spcBef>
            <a:spcAft>
              <a:spcPct val="35000"/>
            </a:spcAft>
            <a:buNone/>
          </a:pPr>
          <a:r>
            <a:rPr lang="en-GB" sz="2700" kern="1200" dirty="0"/>
            <a:t>Decarbonisation</a:t>
          </a:r>
        </a:p>
      </dsp:txBody>
      <dsp:txXfrm>
        <a:off x="6145859" y="2278840"/>
        <a:ext cx="3426238" cy="515840"/>
      </dsp:txXfrm>
    </dsp:sp>
    <dsp:sp modelId="{1258FA4E-C36A-4A95-BD80-47F3E506FA71}">
      <dsp:nvSpPr>
        <dsp:cNvPr id="0" name=""/>
        <dsp:cNvSpPr/>
      </dsp:nvSpPr>
      <dsp:spPr>
        <a:xfrm>
          <a:off x="8116899" y="823642"/>
          <a:ext cx="2569433" cy="342623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454943" rIns="184912" bIns="184912" numCol="1" spcCol="1270" anchor="t" anchorCtr="0">
          <a:noAutofit/>
        </a:bodyPr>
        <a:lstStyle/>
        <a:p>
          <a:pPr marL="228600" lvl="1" indent="-228600" algn="l" defTabSz="889000">
            <a:lnSpc>
              <a:spcPct val="90000"/>
            </a:lnSpc>
            <a:spcBef>
              <a:spcPct val="0"/>
            </a:spcBef>
            <a:spcAft>
              <a:spcPct val="15000"/>
            </a:spcAft>
            <a:buChar char="•"/>
          </a:pPr>
          <a:r>
            <a:rPr lang="en-GB" sz="2000" kern="1200" dirty="0"/>
            <a:t>Feed-in</a:t>
          </a:r>
        </a:p>
        <a:p>
          <a:pPr marL="228600" lvl="1" indent="-228600" algn="l" defTabSz="889000">
            <a:lnSpc>
              <a:spcPct val="90000"/>
            </a:lnSpc>
            <a:spcBef>
              <a:spcPct val="0"/>
            </a:spcBef>
            <a:spcAft>
              <a:spcPct val="15000"/>
            </a:spcAft>
            <a:buChar char="•"/>
          </a:pPr>
          <a:r>
            <a:rPr lang="en-GB" sz="2000" kern="1200" dirty="0"/>
            <a:t>Permitted development</a:t>
          </a:r>
        </a:p>
        <a:p>
          <a:pPr marL="228600" lvl="1" indent="-228600" algn="l" defTabSz="889000">
            <a:lnSpc>
              <a:spcPct val="90000"/>
            </a:lnSpc>
            <a:spcBef>
              <a:spcPct val="0"/>
            </a:spcBef>
            <a:spcAft>
              <a:spcPct val="15000"/>
            </a:spcAft>
            <a:buChar char="•"/>
          </a:pPr>
          <a:r>
            <a:rPr lang="en-GB" sz="2000" kern="1200" dirty="0"/>
            <a:t>Grid connection support</a:t>
          </a:r>
        </a:p>
      </dsp:txBody>
      <dsp:txXfrm>
        <a:off x="8116899" y="823642"/>
        <a:ext cx="2569433" cy="3426238"/>
      </dsp:txXfrm>
    </dsp:sp>
    <dsp:sp modelId="{9ED5367E-5BCE-42A6-87FB-442051EC7392}">
      <dsp:nvSpPr>
        <dsp:cNvPr id="0" name=""/>
        <dsp:cNvSpPr/>
      </dsp:nvSpPr>
      <dsp:spPr>
        <a:xfrm>
          <a:off x="7601058" y="142732"/>
          <a:ext cx="1031681" cy="1031681"/>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3623FD0A-C97A-48E9-B2FE-12F5DF3315B2}" type="datetimeFigureOut">
              <a:rPr lang="en-GB" smtClean="0"/>
              <a:pPr/>
              <a:t>07/03/2023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D37E5E6-6AEB-4AC4-A8E4-54AD299BDC91}" type="slidenum">
              <a:rPr lang="en-GB" smtClean="0"/>
              <a:pPr/>
              <a:t>‹#›</a:t>
            </a:fld>
            <a:endParaRPr lang="en-GB" dirty="0"/>
          </a:p>
        </p:txBody>
      </p:sp>
    </p:spTree>
    <p:extLst>
      <p:ext uri="{BB962C8B-B14F-4D97-AF65-F5344CB8AC3E}">
        <p14:creationId xmlns:p14="http://schemas.microsoft.com/office/powerpoint/2010/main" val="74163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everyone and thank you for the opportunity to speak today.</a:t>
            </a:r>
          </a:p>
          <a:p>
            <a:endParaRPr lang="en-GB" dirty="0"/>
          </a:p>
          <a:p>
            <a:r>
              <a:rPr lang="en-GB" dirty="0"/>
              <a:t>Before I start, a little about me and Logistics UK</a:t>
            </a:r>
          </a:p>
          <a:p>
            <a:endParaRPr lang="en-GB" dirty="0"/>
          </a:p>
          <a:p>
            <a:r>
              <a:rPr lang="en-GB" dirty="0"/>
              <a:t>Logistics UK is one of the country’s largest business groups, supporting, shaping and standing up for safe and efficient logistics. We are the only organisation representing the entire logistics sector. We represent a sector delivering an increasingly innovative, productive and sustainable system of essential national infrastructure. This system ensures the availability of the products that households, businesses and public services rely on every day, and is supporting the UK’s transformation for the future. Our membership of over 20,000 includes global, national and regional businesses and SMEs spanning the road, rail, sea and air industries as well as the buyers of freight services, such as retailers and manufacturers. </a:t>
            </a:r>
          </a:p>
          <a:p>
            <a:endParaRPr lang="en-GB" dirty="0"/>
          </a:p>
          <a:p>
            <a:r>
              <a:rPr lang="en-GB" dirty="0"/>
              <a:t>I joined in December to lead all of our work nationally on issues relating to infrastructure, planning and the physical environment our members operate in.</a:t>
            </a:r>
          </a:p>
          <a:p>
            <a:endParaRPr lang="en-GB" dirty="0"/>
          </a:p>
          <a:p>
            <a:r>
              <a:rPr lang="en-GB" dirty="0"/>
              <a:t>Today is going to be a very quick run through of what we see is happening in this space and where we think policy ought to go next in order to support the growth of our sector.</a:t>
            </a:r>
          </a:p>
        </p:txBody>
      </p:sp>
      <p:sp>
        <p:nvSpPr>
          <p:cNvPr id="4" name="Slide Number Placeholder 3"/>
          <p:cNvSpPr>
            <a:spLocks noGrp="1"/>
          </p:cNvSpPr>
          <p:nvPr>
            <p:ph type="sldNum" sz="quarter" idx="5"/>
          </p:nvPr>
        </p:nvSpPr>
        <p:spPr/>
        <p:txBody>
          <a:bodyPr/>
          <a:lstStyle/>
          <a:p>
            <a:fld id="{9D37E5E6-6AEB-4AC4-A8E4-54AD299BDC91}" type="slidenum">
              <a:rPr lang="en-GB" smtClean="0"/>
              <a:pPr/>
              <a:t>1</a:t>
            </a:fld>
            <a:endParaRPr lang="en-GB" dirty="0"/>
          </a:p>
        </p:txBody>
      </p:sp>
    </p:spTree>
    <p:extLst>
      <p:ext uri="{BB962C8B-B14F-4D97-AF65-F5344CB8AC3E}">
        <p14:creationId xmlns:p14="http://schemas.microsoft.com/office/powerpoint/2010/main" val="126738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probably tells you something you all know, but we have seen a remarkable rise in demand for, and use of land and property for logistics and warehousing purposes.</a:t>
            </a:r>
          </a:p>
          <a:p>
            <a:endParaRPr lang="en-GB" dirty="0"/>
          </a:p>
          <a:p>
            <a:r>
              <a:rPr lang="en-GB" dirty="0"/>
              <a:t>Obviously this data is pre-pandemic, and we have likely witnessed a slow-down, but the importance of our sector has never been more prominent in the public consciousness. Changes in consumer and commute habits are ever-</a:t>
            </a:r>
            <a:r>
              <a:rPr lang="en-GB" dirty="0" err="1"/>
              <a:t>chainging</a:t>
            </a:r>
            <a:r>
              <a:rPr lang="en-GB" dirty="0"/>
              <a:t> but we are not going back to the patterns witnessed pre-pandemic. This is going to continue to present challenges and opportunities for the sector.</a:t>
            </a:r>
          </a:p>
        </p:txBody>
      </p:sp>
      <p:sp>
        <p:nvSpPr>
          <p:cNvPr id="4" name="Slide Number Placeholder 3"/>
          <p:cNvSpPr>
            <a:spLocks noGrp="1"/>
          </p:cNvSpPr>
          <p:nvPr>
            <p:ph type="sldNum" sz="quarter" idx="5"/>
          </p:nvPr>
        </p:nvSpPr>
        <p:spPr/>
        <p:txBody>
          <a:bodyPr/>
          <a:lstStyle/>
          <a:p>
            <a:fld id="{9D37E5E6-6AEB-4AC4-A8E4-54AD299BDC91}" type="slidenum">
              <a:rPr lang="en-GB" smtClean="0"/>
              <a:pPr/>
              <a:t>2</a:t>
            </a:fld>
            <a:endParaRPr lang="en-GB" dirty="0"/>
          </a:p>
        </p:txBody>
      </p:sp>
    </p:spTree>
    <p:extLst>
      <p:ext uri="{BB962C8B-B14F-4D97-AF65-F5344CB8AC3E}">
        <p14:creationId xmlns:p14="http://schemas.microsoft.com/office/powerpoint/2010/main" val="122867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as we all know, all of this have placed pressures and premiums on high quality sites suitable for logistics operations. This is backed up by the conversations we have regularly with members who, despite recent economic challenges, foresee plenty of opportunities for growth, accompanied by continued changes in the types of sites sought – with an increasing emphasis on modern, flexible spaces with room for expansion and innovation, compared to the older sheds they may currently occupy</a:t>
            </a:r>
          </a:p>
        </p:txBody>
      </p:sp>
      <p:sp>
        <p:nvSpPr>
          <p:cNvPr id="4" name="Slide Number Placeholder 3"/>
          <p:cNvSpPr>
            <a:spLocks noGrp="1"/>
          </p:cNvSpPr>
          <p:nvPr>
            <p:ph type="sldNum" sz="quarter" idx="5"/>
          </p:nvPr>
        </p:nvSpPr>
        <p:spPr/>
        <p:txBody>
          <a:bodyPr/>
          <a:lstStyle/>
          <a:p>
            <a:fld id="{9D37E5E6-6AEB-4AC4-A8E4-54AD299BDC91}" type="slidenum">
              <a:rPr lang="en-GB" smtClean="0"/>
              <a:pPr/>
              <a:t>3</a:t>
            </a:fld>
            <a:endParaRPr lang="en-GB" dirty="0"/>
          </a:p>
        </p:txBody>
      </p:sp>
    </p:spTree>
    <p:extLst>
      <p:ext uri="{BB962C8B-B14F-4D97-AF65-F5344CB8AC3E}">
        <p14:creationId xmlns:p14="http://schemas.microsoft.com/office/powerpoint/2010/main" val="2286644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Longer term, where is the sector heading? This isn’t all doom and gloom, but in many cases is a sign of the industry facing up to broader societal challenges</a:t>
            </a:r>
          </a:p>
        </p:txBody>
      </p:sp>
      <p:sp>
        <p:nvSpPr>
          <p:cNvPr id="4" name="Slide Number Placeholder 3"/>
          <p:cNvSpPr>
            <a:spLocks noGrp="1"/>
          </p:cNvSpPr>
          <p:nvPr>
            <p:ph type="sldNum" sz="quarter" idx="5"/>
          </p:nvPr>
        </p:nvSpPr>
        <p:spPr/>
        <p:txBody>
          <a:bodyPr/>
          <a:lstStyle/>
          <a:p>
            <a:fld id="{9D37E5E6-6AEB-4AC4-A8E4-54AD299BDC91}" type="slidenum">
              <a:rPr lang="en-GB" smtClean="0"/>
              <a:pPr/>
              <a:t>4</a:t>
            </a:fld>
            <a:endParaRPr lang="en-GB" dirty="0"/>
          </a:p>
        </p:txBody>
      </p:sp>
    </p:spTree>
    <p:extLst>
      <p:ext uri="{BB962C8B-B14F-4D97-AF65-F5344CB8AC3E}">
        <p14:creationId xmlns:p14="http://schemas.microsoft.com/office/powerpoint/2010/main" val="2954652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NPPF response:</a:t>
            </a:r>
            <a:br>
              <a:rPr lang="en-GB" dirty="0"/>
            </a:br>
            <a:br>
              <a:rPr lang="en-GB" dirty="0"/>
            </a:br>
            <a:r>
              <a:rPr lang="en-GB" dirty="0"/>
              <a:t>Logistics and new developments: when planning and approving new housing and commercial developments, the requirements of logistics should be as intrinsic as considerations for essential amenities such as gas, electricity and public transport. Practical considerations include connectivity to strategic freight networks, access to distribution hubs and opportunities for freight consolidation. Alternative fuels and decarbonisation: the logistics industry is both aware and supportive of the need to transition away from fossil fuels and has already taken great strides in reducing emissions. To give industry even greater confidence to invest, a transformational approach is needed to support the development of charging and refuelling infrastructure. This will require a planning environment that encourages and, where appropriate, mandates such infrastructure. Similarly, we urge Government to review policy to facilitate greater decarbonisation of logistics facilities. This would include a revision of permitted development rights to make it easier to install renewable energy generation or charging points at warehouses and depots and a far greater onus on distribution networks to support such investment. Safeguarding land: logistics land must be safeguarded, whether it is used for warehousing, depots, rail terminals, riverside wharves or any other purpose. Land should also be protected for urban logistics centres, to ensure they are not pushed further out of towns and cities. Agent of change: we support this principle whereby new residential developments that are, for example, constructed next to existing industrial or logistics sites must design in features to prevent new residents from nuisances such as noise, odours and dust. Modal shift: the planning system can support modal shift through efficient and effective decision making. Delays or problems relating to developments such as rail interchanges or wharves cause delays and disincentives to shifting from road to rail and water. 2 Planning and congestion: passenger cars are the predominant contributor to congestion, yet too often we see freight vehicles becoming the primary target of anti-congestion measures. Given the economic importance of road freight traffic, Government and planning authorities must focus on keeping it moving. </a:t>
            </a:r>
            <a:r>
              <a:rPr lang="en-GB"/>
              <a:t>Planning proposals should be critically assessed on their impact on freight movements, with far more emphasis being placed on enabling and encouraging mode and habit shift for passenger traffic</a:t>
            </a:r>
          </a:p>
        </p:txBody>
      </p:sp>
      <p:sp>
        <p:nvSpPr>
          <p:cNvPr id="4" name="Slide Number Placeholder 3"/>
          <p:cNvSpPr>
            <a:spLocks noGrp="1"/>
          </p:cNvSpPr>
          <p:nvPr>
            <p:ph type="sldNum" sz="quarter" idx="5"/>
          </p:nvPr>
        </p:nvSpPr>
        <p:spPr/>
        <p:txBody>
          <a:bodyPr/>
          <a:lstStyle/>
          <a:p>
            <a:fld id="{9D37E5E6-6AEB-4AC4-A8E4-54AD299BDC91}" type="slidenum">
              <a:rPr lang="en-GB" smtClean="0"/>
              <a:pPr/>
              <a:t>5</a:t>
            </a:fld>
            <a:endParaRPr lang="en-GB" dirty="0"/>
          </a:p>
        </p:txBody>
      </p:sp>
    </p:spTree>
    <p:extLst>
      <p:ext uri="{BB962C8B-B14F-4D97-AF65-F5344CB8AC3E}">
        <p14:creationId xmlns:p14="http://schemas.microsoft.com/office/powerpoint/2010/main" val="3502828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ULTIMODAL 0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CDDF79-66BB-6E42-B256-21059631D5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0"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grpSp>
        <p:nvGrpSpPr>
          <p:cNvPr id="19" name="Group 18">
            <a:extLst>
              <a:ext uri="{FF2B5EF4-FFF2-40B4-BE49-F238E27FC236}">
                <a16:creationId xmlns:a16="http://schemas.microsoft.com/office/drawing/2014/main" id="{3FC0FD7C-1891-824A-8BD5-24387F77C458}"/>
              </a:ext>
            </a:extLst>
          </p:cNvPr>
          <p:cNvGrpSpPr/>
          <p:nvPr userDrawn="1"/>
        </p:nvGrpSpPr>
        <p:grpSpPr>
          <a:xfrm>
            <a:off x="4076682" y="-46302"/>
            <a:ext cx="816874" cy="7075751"/>
            <a:chOff x="4219340" y="-46301"/>
            <a:chExt cx="757024" cy="6957228"/>
          </a:xfrm>
        </p:grpSpPr>
        <p:pic>
          <p:nvPicPr>
            <p:cNvPr id="20" name="Picture 19">
              <a:extLst>
                <a:ext uri="{FF2B5EF4-FFF2-40B4-BE49-F238E27FC236}">
                  <a16:creationId xmlns:a16="http://schemas.microsoft.com/office/drawing/2014/main" id="{B5271FF4-7EC2-4B46-8CCF-D4C788C314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21" name="Picture 20">
              <a:extLst>
                <a:ext uri="{FF2B5EF4-FFF2-40B4-BE49-F238E27FC236}">
                  <a16:creationId xmlns:a16="http://schemas.microsoft.com/office/drawing/2014/main" id="{C1A821F4-9CA1-B14A-BFED-CDB9423BB2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grpSp>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spTree>
    <p:extLst>
      <p:ext uri="{BB962C8B-B14F-4D97-AF65-F5344CB8AC3E}">
        <p14:creationId xmlns:p14="http://schemas.microsoft.com/office/powerpoint/2010/main" val="33615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AIR 0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C207C9-375F-7D41-BB69-D2EE469B5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1217"/>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9" name="Group 8">
            <a:extLst>
              <a:ext uri="{FF2B5EF4-FFF2-40B4-BE49-F238E27FC236}">
                <a16:creationId xmlns:a16="http://schemas.microsoft.com/office/drawing/2014/main" id="{5D3EB48D-65FC-3B45-BF39-01BB9D7D099E}"/>
              </a:ext>
            </a:extLst>
          </p:cNvPr>
          <p:cNvGrpSpPr>
            <a:grpSpLocks noChangeAspect="1"/>
          </p:cNvGrpSpPr>
          <p:nvPr userDrawn="1"/>
        </p:nvGrpSpPr>
        <p:grpSpPr>
          <a:xfrm>
            <a:off x="4201691" y="-29817"/>
            <a:ext cx="658662" cy="6912000"/>
            <a:chOff x="3503325" y="-44177"/>
            <a:chExt cx="640678" cy="6723274"/>
          </a:xfrm>
        </p:grpSpPr>
        <p:pic>
          <p:nvPicPr>
            <p:cNvPr id="10" name="Picture 9">
              <a:extLst>
                <a:ext uri="{FF2B5EF4-FFF2-40B4-BE49-F238E27FC236}">
                  <a16:creationId xmlns:a16="http://schemas.microsoft.com/office/drawing/2014/main" id="{06C6561A-4353-4940-A7CE-07D0C9D86D23}"/>
                </a:ext>
              </a:extLst>
            </p:cNvPr>
            <p:cNvPicPr>
              <a:picLocks noChangeAspect="1"/>
            </p:cNvPicPr>
            <p:nvPr userDrawn="1"/>
          </p:nvPicPr>
          <p:blipFill>
            <a:blip r:embed="rId4"/>
            <a:stretch>
              <a:fillRect/>
            </a:stretch>
          </p:blipFill>
          <p:spPr>
            <a:xfrm>
              <a:off x="3503325" y="-44177"/>
              <a:ext cx="640678" cy="3403603"/>
            </a:xfrm>
            <a:prstGeom prst="rect">
              <a:avLst/>
            </a:prstGeom>
          </p:spPr>
        </p:pic>
        <p:pic>
          <p:nvPicPr>
            <p:cNvPr id="11" name="Picture 10">
              <a:extLst>
                <a:ext uri="{FF2B5EF4-FFF2-40B4-BE49-F238E27FC236}">
                  <a16:creationId xmlns:a16="http://schemas.microsoft.com/office/drawing/2014/main" id="{00067E0A-9F4F-604C-8234-E094FBD9B222}"/>
                </a:ext>
              </a:extLst>
            </p:cNvPr>
            <p:cNvPicPr>
              <a:picLocks noChangeAspect="1"/>
            </p:cNvPicPr>
            <p:nvPr userDrawn="1"/>
          </p:nvPicPr>
          <p:blipFill>
            <a:blip r:embed="rId4"/>
            <a:stretch>
              <a:fillRect/>
            </a:stretch>
          </p:blipFill>
          <p:spPr>
            <a:xfrm>
              <a:off x="3503325" y="3275494"/>
              <a:ext cx="640678" cy="3403603"/>
            </a:xfrm>
            <a:prstGeom prst="rect">
              <a:avLst/>
            </a:prstGeom>
          </p:spPr>
        </p:pic>
      </p:grpSp>
    </p:spTree>
    <p:extLst>
      <p:ext uri="{BB962C8B-B14F-4D97-AF65-F5344CB8AC3E}">
        <p14:creationId xmlns:p14="http://schemas.microsoft.com/office/powerpoint/2010/main" val="163850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AIR 0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44D1E9-A0C0-1B4F-A2B5-3D497C1BA5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00"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9" name="Group 8">
            <a:extLst>
              <a:ext uri="{FF2B5EF4-FFF2-40B4-BE49-F238E27FC236}">
                <a16:creationId xmlns:a16="http://schemas.microsoft.com/office/drawing/2014/main" id="{5D3EB48D-65FC-3B45-BF39-01BB9D7D099E}"/>
              </a:ext>
            </a:extLst>
          </p:cNvPr>
          <p:cNvGrpSpPr>
            <a:grpSpLocks noChangeAspect="1"/>
          </p:cNvGrpSpPr>
          <p:nvPr userDrawn="1"/>
        </p:nvGrpSpPr>
        <p:grpSpPr>
          <a:xfrm>
            <a:off x="4201691" y="-29817"/>
            <a:ext cx="658662" cy="6912000"/>
            <a:chOff x="3503325" y="-44177"/>
            <a:chExt cx="640678" cy="6723274"/>
          </a:xfrm>
        </p:grpSpPr>
        <p:pic>
          <p:nvPicPr>
            <p:cNvPr id="10" name="Picture 9">
              <a:extLst>
                <a:ext uri="{FF2B5EF4-FFF2-40B4-BE49-F238E27FC236}">
                  <a16:creationId xmlns:a16="http://schemas.microsoft.com/office/drawing/2014/main" id="{06C6561A-4353-4940-A7CE-07D0C9D86D23}"/>
                </a:ext>
              </a:extLst>
            </p:cNvPr>
            <p:cNvPicPr>
              <a:picLocks noChangeAspect="1"/>
            </p:cNvPicPr>
            <p:nvPr userDrawn="1"/>
          </p:nvPicPr>
          <p:blipFill>
            <a:blip r:embed="rId4"/>
            <a:stretch>
              <a:fillRect/>
            </a:stretch>
          </p:blipFill>
          <p:spPr>
            <a:xfrm>
              <a:off x="3503325" y="-44177"/>
              <a:ext cx="640678" cy="3403603"/>
            </a:xfrm>
            <a:prstGeom prst="rect">
              <a:avLst/>
            </a:prstGeom>
          </p:spPr>
        </p:pic>
        <p:pic>
          <p:nvPicPr>
            <p:cNvPr id="11" name="Picture 10">
              <a:extLst>
                <a:ext uri="{FF2B5EF4-FFF2-40B4-BE49-F238E27FC236}">
                  <a16:creationId xmlns:a16="http://schemas.microsoft.com/office/drawing/2014/main" id="{00067E0A-9F4F-604C-8234-E094FBD9B222}"/>
                </a:ext>
              </a:extLst>
            </p:cNvPr>
            <p:cNvPicPr>
              <a:picLocks noChangeAspect="1"/>
            </p:cNvPicPr>
            <p:nvPr userDrawn="1"/>
          </p:nvPicPr>
          <p:blipFill>
            <a:blip r:embed="rId4"/>
            <a:stretch>
              <a:fillRect/>
            </a:stretch>
          </p:blipFill>
          <p:spPr>
            <a:xfrm>
              <a:off x="3503325" y="3275494"/>
              <a:ext cx="640678" cy="3403603"/>
            </a:xfrm>
            <a:prstGeom prst="rect">
              <a:avLst/>
            </a:prstGeom>
          </p:spPr>
        </p:pic>
      </p:grpSp>
    </p:spTree>
    <p:extLst>
      <p:ext uri="{BB962C8B-B14F-4D97-AF65-F5344CB8AC3E}">
        <p14:creationId xmlns:p14="http://schemas.microsoft.com/office/powerpoint/2010/main" val="110661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 WAREHOUSE 01">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94297E-3DF4-8D4A-886B-FDB45412E7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0"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12" name="Group 11">
            <a:extLst>
              <a:ext uri="{FF2B5EF4-FFF2-40B4-BE49-F238E27FC236}">
                <a16:creationId xmlns:a16="http://schemas.microsoft.com/office/drawing/2014/main" id="{52D91569-63A3-6645-BAD2-A6A5804C8DE7}"/>
              </a:ext>
            </a:extLst>
          </p:cNvPr>
          <p:cNvGrpSpPr/>
          <p:nvPr userDrawn="1"/>
        </p:nvGrpSpPr>
        <p:grpSpPr>
          <a:xfrm>
            <a:off x="4076682" y="-46302"/>
            <a:ext cx="816874" cy="7075751"/>
            <a:chOff x="4219340" y="-46301"/>
            <a:chExt cx="757024" cy="6957228"/>
          </a:xfrm>
        </p:grpSpPr>
        <p:pic>
          <p:nvPicPr>
            <p:cNvPr id="13" name="Picture 12">
              <a:extLst>
                <a:ext uri="{FF2B5EF4-FFF2-40B4-BE49-F238E27FC236}">
                  <a16:creationId xmlns:a16="http://schemas.microsoft.com/office/drawing/2014/main" id="{263CA0D9-1C44-3941-94B7-9125795FCA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4" name="Picture 13">
              <a:extLst>
                <a:ext uri="{FF2B5EF4-FFF2-40B4-BE49-F238E27FC236}">
                  <a16:creationId xmlns:a16="http://schemas.microsoft.com/office/drawing/2014/main" id="{3EA96E1E-1F81-6F45-BCC3-BC2F5115CA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grpSp>
    </p:spTree>
    <p:extLst>
      <p:ext uri="{BB962C8B-B14F-4D97-AF65-F5344CB8AC3E}">
        <p14:creationId xmlns:p14="http://schemas.microsoft.com/office/powerpoint/2010/main" val="426961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Choose your own ROAD">
    <p:bg>
      <p:bgPr>
        <a:solidFill>
          <a:schemeClr val="bg1"/>
        </a:solidFill>
        <a:effectLst/>
      </p:bgPr>
    </p:bg>
    <p:spTree>
      <p:nvGrpSpPr>
        <p:cNvPr id="1" name=""/>
        <p:cNvGrpSpPr/>
        <p:nvPr/>
      </p:nvGrpSpPr>
      <p:grpSpPr>
        <a:xfrm>
          <a:off x="0" y="0"/>
          <a:ext cx="0" cy="0"/>
          <a:chOff x="0" y="0"/>
          <a:chExt cx="0" cy="0"/>
        </a:xfrm>
      </p:grpSpPr>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7" name="Rectangle 6">
            <a:extLst>
              <a:ext uri="{FF2B5EF4-FFF2-40B4-BE49-F238E27FC236}">
                <a16:creationId xmlns:a16="http://schemas.microsoft.com/office/drawing/2014/main" id="{AEBC9BEB-7119-B94B-9634-00B97FE414EE}"/>
              </a:ext>
            </a:extLst>
          </p:cNvPr>
          <p:cNvSpPr>
            <a:spLocks noChangeAspect="1"/>
          </p:cNvSpPr>
          <p:nvPr userDrawn="1"/>
        </p:nvSpPr>
        <p:spPr>
          <a:xfrm>
            <a:off x="0" y="0"/>
            <a:ext cx="4860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3FC0FD7C-1891-824A-8BD5-24387F77C458}"/>
              </a:ext>
            </a:extLst>
          </p:cNvPr>
          <p:cNvGrpSpPr/>
          <p:nvPr userDrawn="1"/>
        </p:nvGrpSpPr>
        <p:grpSpPr>
          <a:xfrm>
            <a:off x="4076682" y="-46302"/>
            <a:ext cx="816874" cy="7075751"/>
            <a:chOff x="4219340" y="-46301"/>
            <a:chExt cx="757024" cy="6957228"/>
          </a:xfrm>
        </p:grpSpPr>
        <p:pic>
          <p:nvPicPr>
            <p:cNvPr id="20" name="Picture 19">
              <a:extLst>
                <a:ext uri="{FF2B5EF4-FFF2-40B4-BE49-F238E27FC236}">
                  <a16:creationId xmlns:a16="http://schemas.microsoft.com/office/drawing/2014/main" id="{B5271FF4-7EC2-4B46-8CCF-D4C788C314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21" name="Picture 20">
              <a:extLst>
                <a:ext uri="{FF2B5EF4-FFF2-40B4-BE49-F238E27FC236}">
                  <a16:creationId xmlns:a16="http://schemas.microsoft.com/office/drawing/2014/main" id="{C1A821F4-9CA1-B14A-BFED-CDB9423BB2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grpSp>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spTree>
    <p:extLst>
      <p:ext uri="{BB962C8B-B14F-4D97-AF65-F5344CB8AC3E}">
        <p14:creationId xmlns:p14="http://schemas.microsoft.com/office/powerpoint/2010/main" val="3423807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Choose your own RAIL">
    <p:bg>
      <p:bgPr>
        <a:solidFill>
          <a:schemeClr val="bg1"/>
        </a:solidFill>
        <a:effectLst/>
      </p:bgPr>
    </p:bg>
    <p:spTree>
      <p:nvGrpSpPr>
        <p:cNvPr id="1" name=""/>
        <p:cNvGrpSpPr/>
        <p:nvPr/>
      </p:nvGrpSpPr>
      <p:grpSpPr>
        <a:xfrm>
          <a:off x="0" y="0"/>
          <a:ext cx="0" cy="0"/>
          <a:chOff x="0" y="0"/>
          <a:chExt cx="0" cy="0"/>
        </a:xfrm>
      </p:grpSpPr>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7" name="Rectangle 6">
            <a:extLst>
              <a:ext uri="{FF2B5EF4-FFF2-40B4-BE49-F238E27FC236}">
                <a16:creationId xmlns:a16="http://schemas.microsoft.com/office/drawing/2014/main" id="{AEBC9BEB-7119-B94B-9634-00B97FE414EE}"/>
              </a:ext>
            </a:extLst>
          </p:cNvPr>
          <p:cNvSpPr>
            <a:spLocks noChangeAspect="1"/>
          </p:cNvSpPr>
          <p:nvPr userDrawn="1"/>
        </p:nvSpPr>
        <p:spPr>
          <a:xfrm>
            <a:off x="0" y="0"/>
            <a:ext cx="4860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8173A510-27DD-8D47-881E-C904585DCE6C}"/>
              </a:ext>
            </a:extLst>
          </p:cNvPr>
          <p:cNvGrpSpPr/>
          <p:nvPr userDrawn="1"/>
        </p:nvGrpSpPr>
        <p:grpSpPr>
          <a:xfrm>
            <a:off x="4202373" y="9236"/>
            <a:ext cx="658662" cy="6826029"/>
            <a:chOff x="4348484" y="-18803"/>
            <a:chExt cx="658662" cy="6826029"/>
          </a:xfrm>
        </p:grpSpPr>
        <p:pic>
          <p:nvPicPr>
            <p:cNvPr id="10" name="Picture 9">
              <a:extLst>
                <a:ext uri="{FF2B5EF4-FFF2-40B4-BE49-F238E27FC236}">
                  <a16:creationId xmlns:a16="http://schemas.microsoft.com/office/drawing/2014/main" id="{08380391-A07F-DB48-AE0B-3A816CB9DD9C}"/>
                </a:ext>
              </a:extLst>
            </p:cNvPr>
            <p:cNvPicPr>
              <a:picLocks noChangeAspect="1"/>
            </p:cNvPicPr>
            <p:nvPr userDrawn="1"/>
          </p:nvPicPr>
          <p:blipFill>
            <a:blip r:embed="rId3"/>
            <a:stretch>
              <a:fillRect/>
            </a:stretch>
          </p:blipFill>
          <p:spPr>
            <a:xfrm>
              <a:off x="4348484" y="-18803"/>
              <a:ext cx="658662" cy="3408578"/>
            </a:xfrm>
            <a:prstGeom prst="rect">
              <a:avLst/>
            </a:prstGeom>
          </p:spPr>
        </p:pic>
        <p:pic>
          <p:nvPicPr>
            <p:cNvPr id="11" name="Picture 10">
              <a:extLst>
                <a:ext uri="{FF2B5EF4-FFF2-40B4-BE49-F238E27FC236}">
                  <a16:creationId xmlns:a16="http://schemas.microsoft.com/office/drawing/2014/main" id="{4E820AC4-B4B9-AA43-AF58-42E0787854AF}"/>
                </a:ext>
              </a:extLst>
            </p:cNvPr>
            <p:cNvPicPr>
              <a:picLocks noChangeAspect="1"/>
            </p:cNvPicPr>
            <p:nvPr userDrawn="1"/>
          </p:nvPicPr>
          <p:blipFill>
            <a:blip r:embed="rId3"/>
            <a:stretch>
              <a:fillRect/>
            </a:stretch>
          </p:blipFill>
          <p:spPr>
            <a:xfrm>
              <a:off x="4348484" y="3398648"/>
              <a:ext cx="658662" cy="3408578"/>
            </a:xfrm>
            <a:prstGeom prst="rect">
              <a:avLst/>
            </a:prstGeom>
          </p:spPr>
        </p:pic>
      </p:grpSp>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spTree>
    <p:extLst>
      <p:ext uri="{BB962C8B-B14F-4D97-AF65-F5344CB8AC3E}">
        <p14:creationId xmlns:p14="http://schemas.microsoft.com/office/powerpoint/2010/main" val="106494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Choose your own SE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15" name="Rectangle 14">
            <a:extLst>
              <a:ext uri="{FF2B5EF4-FFF2-40B4-BE49-F238E27FC236}">
                <a16:creationId xmlns:a16="http://schemas.microsoft.com/office/drawing/2014/main" id="{A8048DAA-4E05-B74A-A774-E79F0F4539DB}"/>
              </a:ext>
            </a:extLst>
          </p:cNvPr>
          <p:cNvSpPr>
            <a:spLocks noChangeAspect="1"/>
          </p:cNvSpPr>
          <p:nvPr userDrawn="1"/>
        </p:nvSpPr>
        <p:spPr>
          <a:xfrm>
            <a:off x="0" y="0"/>
            <a:ext cx="4860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57080252-4970-BB47-BCD0-29C0A84BD44D}"/>
              </a:ext>
            </a:extLst>
          </p:cNvPr>
          <p:cNvGrpSpPr/>
          <p:nvPr userDrawn="1"/>
        </p:nvGrpSpPr>
        <p:grpSpPr>
          <a:xfrm>
            <a:off x="4157381" y="-18440"/>
            <a:ext cx="710815" cy="7297496"/>
            <a:chOff x="3393228" y="41080"/>
            <a:chExt cx="732829" cy="7523502"/>
          </a:xfrm>
        </p:grpSpPr>
        <p:pic>
          <p:nvPicPr>
            <p:cNvPr id="17" name="Picture 16">
              <a:extLst>
                <a:ext uri="{FF2B5EF4-FFF2-40B4-BE49-F238E27FC236}">
                  <a16:creationId xmlns:a16="http://schemas.microsoft.com/office/drawing/2014/main" id="{ABC2249E-6A79-E441-89A2-53461CCE295D}"/>
                </a:ext>
              </a:extLst>
            </p:cNvPr>
            <p:cNvPicPr>
              <a:picLocks noChangeAspect="1"/>
            </p:cNvPicPr>
            <p:nvPr userDrawn="1"/>
          </p:nvPicPr>
          <p:blipFill>
            <a:blip r:embed="rId3"/>
            <a:stretch>
              <a:fillRect/>
            </a:stretch>
          </p:blipFill>
          <p:spPr>
            <a:xfrm>
              <a:off x="3393228" y="41080"/>
              <a:ext cx="732829" cy="3838193"/>
            </a:xfrm>
            <a:prstGeom prst="rect">
              <a:avLst/>
            </a:prstGeom>
          </p:spPr>
        </p:pic>
        <p:pic>
          <p:nvPicPr>
            <p:cNvPr id="19" name="Picture 18">
              <a:extLst>
                <a:ext uri="{FF2B5EF4-FFF2-40B4-BE49-F238E27FC236}">
                  <a16:creationId xmlns:a16="http://schemas.microsoft.com/office/drawing/2014/main" id="{F39CFDB7-6C44-FC47-97FF-E596C49FD117}"/>
                </a:ext>
              </a:extLst>
            </p:cNvPr>
            <p:cNvPicPr>
              <a:picLocks noChangeAspect="1"/>
            </p:cNvPicPr>
            <p:nvPr userDrawn="1"/>
          </p:nvPicPr>
          <p:blipFill>
            <a:blip r:embed="rId3"/>
            <a:stretch>
              <a:fillRect/>
            </a:stretch>
          </p:blipFill>
          <p:spPr>
            <a:xfrm>
              <a:off x="3393228" y="3726389"/>
              <a:ext cx="732829" cy="3838193"/>
            </a:xfrm>
            <a:prstGeom prst="rect">
              <a:avLst/>
            </a:prstGeom>
          </p:spPr>
        </p:pic>
      </p:grpSp>
    </p:spTree>
    <p:extLst>
      <p:ext uri="{BB962C8B-B14F-4D97-AF65-F5344CB8AC3E}">
        <p14:creationId xmlns:p14="http://schemas.microsoft.com/office/powerpoint/2010/main" val="121713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Choose your own AIR">
    <p:bg>
      <p:bgPr>
        <a:solidFill>
          <a:schemeClr val="bg1"/>
        </a:solidFill>
        <a:effectLst/>
      </p:bgPr>
    </p:bg>
    <p:spTree>
      <p:nvGrpSpPr>
        <p:cNvPr id="1" name=""/>
        <p:cNvGrpSpPr/>
        <p:nvPr/>
      </p:nvGrpSpPr>
      <p:grpSpPr>
        <a:xfrm>
          <a:off x="0" y="0"/>
          <a:ext cx="0" cy="0"/>
          <a:chOff x="0" y="0"/>
          <a:chExt cx="0" cy="0"/>
        </a:xfrm>
      </p:grpSpPr>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7" name="Rectangle 6">
            <a:extLst>
              <a:ext uri="{FF2B5EF4-FFF2-40B4-BE49-F238E27FC236}">
                <a16:creationId xmlns:a16="http://schemas.microsoft.com/office/drawing/2014/main" id="{AEBC9BEB-7119-B94B-9634-00B97FE414EE}"/>
              </a:ext>
            </a:extLst>
          </p:cNvPr>
          <p:cNvSpPr>
            <a:spLocks noChangeAspect="1"/>
          </p:cNvSpPr>
          <p:nvPr userDrawn="1"/>
        </p:nvSpPr>
        <p:spPr>
          <a:xfrm>
            <a:off x="0" y="0"/>
            <a:ext cx="4860000" cy="6858000"/>
          </a:xfrm>
          <a:prstGeom prst="rect">
            <a:avLst/>
          </a:prstGeom>
          <a:solidFill>
            <a:schemeClr val="accent6">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9" name="Group 8">
            <a:extLst>
              <a:ext uri="{FF2B5EF4-FFF2-40B4-BE49-F238E27FC236}">
                <a16:creationId xmlns:a16="http://schemas.microsoft.com/office/drawing/2014/main" id="{5D3EB48D-65FC-3B45-BF39-01BB9D7D099E}"/>
              </a:ext>
            </a:extLst>
          </p:cNvPr>
          <p:cNvGrpSpPr>
            <a:grpSpLocks noChangeAspect="1"/>
          </p:cNvGrpSpPr>
          <p:nvPr userDrawn="1"/>
        </p:nvGrpSpPr>
        <p:grpSpPr>
          <a:xfrm>
            <a:off x="4201691" y="-29817"/>
            <a:ext cx="658662" cy="6912000"/>
            <a:chOff x="3503325" y="-44177"/>
            <a:chExt cx="640678" cy="6723274"/>
          </a:xfrm>
        </p:grpSpPr>
        <p:pic>
          <p:nvPicPr>
            <p:cNvPr id="10" name="Picture 9">
              <a:extLst>
                <a:ext uri="{FF2B5EF4-FFF2-40B4-BE49-F238E27FC236}">
                  <a16:creationId xmlns:a16="http://schemas.microsoft.com/office/drawing/2014/main" id="{06C6561A-4353-4940-A7CE-07D0C9D86D23}"/>
                </a:ext>
              </a:extLst>
            </p:cNvPr>
            <p:cNvPicPr>
              <a:picLocks noChangeAspect="1"/>
            </p:cNvPicPr>
            <p:nvPr userDrawn="1"/>
          </p:nvPicPr>
          <p:blipFill>
            <a:blip r:embed="rId3"/>
            <a:stretch>
              <a:fillRect/>
            </a:stretch>
          </p:blipFill>
          <p:spPr>
            <a:xfrm>
              <a:off x="3503325" y="-44177"/>
              <a:ext cx="640678" cy="3403603"/>
            </a:xfrm>
            <a:prstGeom prst="rect">
              <a:avLst/>
            </a:prstGeom>
          </p:spPr>
        </p:pic>
        <p:pic>
          <p:nvPicPr>
            <p:cNvPr id="11" name="Picture 10">
              <a:extLst>
                <a:ext uri="{FF2B5EF4-FFF2-40B4-BE49-F238E27FC236}">
                  <a16:creationId xmlns:a16="http://schemas.microsoft.com/office/drawing/2014/main" id="{00067E0A-9F4F-604C-8234-E094FBD9B222}"/>
                </a:ext>
              </a:extLst>
            </p:cNvPr>
            <p:cNvPicPr>
              <a:picLocks noChangeAspect="1"/>
            </p:cNvPicPr>
            <p:nvPr userDrawn="1"/>
          </p:nvPicPr>
          <p:blipFill>
            <a:blip r:embed="rId3"/>
            <a:stretch>
              <a:fillRect/>
            </a:stretch>
          </p:blipFill>
          <p:spPr>
            <a:xfrm>
              <a:off x="3503325" y="3275494"/>
              <a:ext cx="640678" cy="3403603"/>
            </a:xfrm>
            <a:prstGeom prst="rect">
              <a:avLst/>
            </a:prstGeom>
          </p:spPr>
        </p:pic>
      </p:grpSp>
    </p:spTree>
    <p:extLst>
      <p:ext uri="{BB962C8B-B14F-4D97-AF65-F5344CB8AC3E}">
        <p14:creationId xmlns:p14="http://schemas.microsoft.com/office/powerpoint/2010/main" val="24542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Mid blue Bran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140AC315-4A8D-A041-B7FD-F82115341FFA}"/>
              </a:ext>
            </a:extLst>
          </p:cNvPr>
          <p:cNvSpPr>
            <a:spLocks/>
          </p:cNvSpPr>
          <p:nvPr userDrawn="1"/>
        </p:nvSpPr>
        <p:spPr bwMode="auto">
          <a:xfrm>
            <a:off x="0" y="0"/>
            <a:ext cx="8063999" cy="6858000"/>
          </a:xfrm>
          <a:custGeom>
            <a:avLst/>
            <a:gdLst>
              <a:gd name="T0" fmla="*/ 0 w 7714"/>
              <a:gd name="T1" fmla="*/ 0 h 7199"/>
              <a:gd name="T2" fmla="*/ 0 w 7714"/>
              <a:gd name="T3" fmla="*/ 0 h 7199"/>
              <a:gd name="T4" fmla="*/ 7714 w 7714"/>
              <a:gd name="T5" fmla="*/ 0 h 7199"/>
              <a:gd name="T6" fmla="*/ 7714 w 7714"/>
              <a:gd name="T7" fmla="*/ 7199 h 7199"/>
              <a:gd name="T8" fmla="*/ 0 w 7714"/>
              <a:gd name="T9" fmla="*/ 7199 h 7199"/>
              <a:gd name="T10" fmla="*/ 0 w 7714"/>
              <a:gd name="T11" fmla="*/ 0 h 7199"/>
            </a:gdLst>
            <a:ahLst/>
            <a:cxnLst>
              <a:cxn ang="0">
                <a:pos x="T0" y="T1"/>
              </a:cxn>
              <a:cxn ang="0">
                <a:pos x="T2" y="T3"/>
              </a:cxn>
              <a:cxn ang="0">
                <a:pos x="T4" y="T5"/>
              </a:cxn>
              <a:cxn ang="0">
                <a:pos x="T6" y="T7"/>
              </a:cxn>
              <a:cxn ang="0">
                <a:pos x="T8" y="T9"/>
              </a:cxn>
              <a:cxn ang="0">
                <a:pos x="T10" y="T11"/>
              </a:cxn>
            </a:cxnLst>
            <a:rect l="0" t="0" r="r" b="b"/>
            <a:pathLst>
              <a:path w="7714" h="7199">
                <a:moveTo>
                  <a:pt x="0" y="0"/>
                </a:moveTo>
                <a:lnTo>
                  <a:pt x="0" y="0"/>
                </a:lnTo>
                <a:lnTo>
                  <a:pt x="7714" y="0"/>
                </a:lnTo>
                <a:lnTo>
                  <a:pt x="7714" y="7199"/>
                </a:lnTo>
                <a:lnTo>
                  <a:pt x="0" y="7199"/>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E57FC1A-D1D7-41DF-9C38-132EB0022C80}"/>
              </a:ext>
            </a:extLst>
          </p:cNvPr>
          <p:cNvSpPr>
            <a:spLocks noGrp="1"/>
          </p:cNvSpPr>
          <p:nvPr userDrawn="1">
            <p:ph type="ctrTitle" hasCustomPrompt="1"/>
          </p:nvPr>
        </p:nvSpPr>
        <p:spPr>
          <a:xfrm>
            <a:off x="719400" y="3071725"/>
            <a:ext cx="5671461" cy="2896402"/>
          </a:xfrm>
          <a:noFill/>
        </p:spPr>
        <p:txBody>
          <a:bodyPr anchor="t" anchorCtr="0">
            <a:noAutofit/>
          </a:bodyPr>
          <a:lstStyle>
            <a:lvl1pPr algn="l">
              <a:defRPr sz="4200">
                <a:solidFill>
                  <a:schemeClr val="bg1"/>
                </a:solidFill>
              </a:defRPr>
            </a:lvl1pPr>
          </a:lstStyle>
          <a:p>
            <a:r>
              <a:rPr lang="en-US" dirty="0"/>
              <a:t>Click to add document and/or subject matter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userDrawn="1">
            <p:ph type="subTitle" idx="1" hasCustomPrompt="1"/>
          </p:nvPr>
        </p:nvSpPr>
        <p:spPr>
          <a:xfrm>
            <a:off x="719400" y="5969695"/>
            <a:ext cx="6206400" cy="215444"/>
          </a:xfrm>
        </p:spPr>
        <p:txBody>
          <a:bodyPr>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userDrawn="1">
            <p:ph type="dt" sz="half" idx="10"/>
          </p:nvPr>
        </p:nvSpPr>
        <p:spPr/>
        <p:txBody>
          <a:bodyPr/>
          <a:lstStyle/>
          <a:p>
            <a:fld id="{D2B0ACB1-70FB-4355-98F4-8BB4EFBD5F05}" type="datetime6">
              <a:rPr lang="en-GB" smtClean="0"/>
              <a:t>March 23</a:t>
            </a:fld>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userDrawn="1">
            <p:ph type="sldNum" sz="quarter" idx="12"/>
          </p:nvPr>
        </p:nvSpPr>
        <p:spPr/>
        <p:txBody>
          <a:bodyPr/>
          <a:lstStyle/>
          <a:p>
            <a:fld id="{F4186869-B628-4395-96ED-AD53145CB3D4}" type="slidenum">
              <a:rPr lang="en-GB" smtClean="0"/>
              <a:t>‹#›</a:t>
            </a:fld>
            <a:endParaRPr lang="en-GB"/>
          </a:p>
        </p:txBody>
      </p:sp>
      <p:grpSp>
        <p:nvGrpSpPr>
          <p:cNvPr id="17" name="Group 16">
            <a:extLst>
              <a:ext uri="{FF2B5EF4-FFF2-40B4-BE49-F238E27FC236}">
                <a16:creationId xmlns:a16="http://schemas.microsoft.com/office/drawing/2014/main" id="{E4501178-9399-6F42-AB12-713239F3C081}"/>
              </a:ext>
            </a:extLst>
          </p:cNvPr>
          <p:cNvGrpSpPr/>
          <p:nvPr userDrawn="1"/>
        </p:nvGrpSpPr>
        <p:grpSpPr>
          <a:xfrm>
            <a:off x="7356689" y="-24939"/>
            <a:ext cx="710815" cy="7297496"/>
            <a:chOff x="3393228" y="41080"/>
            <a:chExt cx="732829" cy="7523502"/>
          </a:xfrm>
        </p:grpSpPr>
        <p:pic>
          <p:nvPicPr>
            <p:cNvPr id="18" name="Picture 17">
              <a:extLst>
                <a:ext uri="{FF2B5EF4-FFF2-40B4-BE49-F238E27FC236}">
                  <a16:creationId xmlns:a16="http://schemas.microsoft.com/office/drawing/2014/main" id="{4941CF7C-0F7C-6E4D-B075-8ECC116E17D2}"/>
                </a:ext>
              </a:extLst>
            </p:cNvPr>
            <p:cNvPicPr>
              <a:picLocks noChangeAspect="1"/>
            </p:cNvPicPr>
            <p:nvPr userDrawn="1"/>
          </p:nvPicPr>
          <p:blipFill>
            <a:blip r:embed="rId2"/>
            <a:stretch>
              <a:fillRect/>
            </a:stretch>
          </p:blipFill>
          <p:spPr>
            <a:xfrm>
              <a:off x="3393228" y="41080"/>
              <a:ext cx="732829" cy="3838193"/>
            </a:xfrm>
            <a:prstGeom prst="rect">
              <a:avLst/>
            </a:prstGeom>
          </p:spPr>
        </p:pic>
        <p:pic>
          <p:nvPicPr>
            <p:cNvPr id="19" name="Picture 18">
              <a:extLst>
                <a:ext uri="{FF2B5EF4-FFF2-40B4-BE49-F238E27FC236}">
                  <a16:creationId xmlns:a16="http://schemas.microsoft.com/office/drawing/2014/main" id="{2F0A1BC2-BF3C-7B4F-8FD0-6D2D9A99612C}"/>
                </a:ext>
              </a:extLst>
            </p:cNvPr>
            <p:cNvPicPr>
              <a:picLocks noChangeAspect="1"/>
            </p:cNvPicPr>
            <p:nvPr userDrawn="1"/>
          </p:nvPicPr>
          <p:blipFill>
            <a:blip r:embed="rId2"/>
            <a:stretch>
              <a:fillRect/>
            </a:stretch>
          </p:blipFill>
          <p:spPr>
            <a:xfrm>
              <a:off x="3393228" y="3726389"/>
              <a:ext cx="732829" cy="3838193"/>
            </a:xfrm>
            <a:prstGeom prst="rect">
              <a:avLst/>
            </a:prstGeom>
          </p:spPr>
        </p:pic>
      </p:grpSp>
    </p:spTree>
    <p:extLst>
      <p:ext uri="{BB962C8B-B14F-4D97-AF65-F5344CB8AC3E}">
        <p14:creationId xmlns:p14="http://schemas.microsoft.com/office/powerpoint/2010/main" val="396519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Light blue Brand">
    <p:bg>
      <p:bgPr>
        <a:solidFill>
          <a:schemeClr val="bg1"/>
        </a:solidFill>
        <a:effectLst/>
      </p:bgPr>
    </p:bg>
    <p:spTree>
      <p:nvGrpSpPr>
        <p:cNvPr id="1" name=""/>
        <p:cNvGrpSpPr/>
        <p:nvPr/>
      </p:nvGrpSpPr>
      <p:grpSpPr>
        <a:xfrm>
          <a:off x="0" y="0"/>
          <a:ext cx="0" cy="0"/>
          <a:chOff x="0" y="0"/>
          <a:chExt cx="0" cy="0"/>
        </a:xfrm>
      </p:grpSpPr>
      <p:sp>
        <p:nvSpPr>
          <p:cNvPr id="162" name="Freeform 5">
            <a:extLst>
              <a:ext uri="{FF2B5EF4-FFF2-40B4-BE49-F238E27FC236}">
                <a16:creationId xmlns:a16="http://schemas.microsoft.com/office/drawing/2014/main" id="{ECEAA9E9-0816-4CCA-81F8-336EB3FC0F50}"/>
              </a:ext>
            </a:extLst>
          </p:cNvPr>
          <p:cNvSpPr>
            <a:spLocks/>
          </p:cNvSpPr>
          <p:nvPr/>
        </p:nvSpPr>
        <p:spPr bwMode="auto">
          <a:xfrm>
            <a:off x="0" y="0"/>
            <a:ext cx="8063999" cy="6858000"/>
          </a:xfrm>
          <a:custGeom>
            <a:avLst/>
            <a:gdLst>
              <a:gd name="T0" fmla="*/ 0 w 7714"/>
              <a:gd name="T1" fmla="*/ 0 h 7199"/>
              <a:gd name="T2" fmla="*/ 0 w 7714"/>
              <a:gd name="T3" fmla="*/ 0 h 7199"/>
              <a:gd name="T4" fmla="*/ 7714 w 7714"/>
              <a:gd name="T5" fmla="*/ 0 h 7199"/>
              <a:gd name="T6" fmla="*/ 7714 w 7714"/>
              <a:gd name="T7" fmla="*/ 7199 h 7199"/>
              <a:gd name="T8" fmla="*/ 0 w 7714"/>
              <a:gd name="T9" fmla="*/ 7199 h 7199"/>
              <a:gd name="T10" fmla="*/ 0 w 7714"/>
              <a:gd name="T11" fmla="*/ 0 h 7199"/>
            </a:gdLst>
            <a:ahLst/>
            <a:cxnLst>
              <a:cxn ang="0">
                <a:pos x="T0" y="T1"/>
              </a:cxn>
              <a:cxn ang="0">
                <a:pos x="T2" y="T3"/>
              </a:cxn>
              <a:cxn ang="0">
                <a:pos x="T4" y="T5"/>
              </a:cxn>
              <a:cxn ang="0">
                <a:pos x="T6" y="T7"/>
              </a:cxn>
              <a:cxn ang="0">
                <a:pos x="T8" y="T9"/>
              </a:cxn>
              <a:cxn ang="0">
                <a:pos x="T10" y="T11"/>
              </a:cxn>
            </a:cxnLst>
            <a:rect l="0" t="0" r="r" b="b"/>
            <a:pathLst>
              <a:path w="7714" h="7199">
                <a:moveTo>
                  <a:pt x="0" y="0"/>
                </a:moveTo>
                <a:lnTo>
                  <a:pt x="0" y="0"/>
                </a:lnTo>
                <a:lnTo>
                  <a:pt x="7714" y="0"/>
                </a:lnTo>
                <a:lnTo>
                  <a:pt x="7714" y="7199"/>
                </a:lnTo>
                <a:lnTo>
                  <a:pt x="0" y="7199"/>
                </a:lnTo>
                <a:lnTo>
                  <a:pt x="0"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a:extLst>
              <a:ext uri="{FF2B5EF4-FFF2-40B4-BE49-F238E27FC236}">
                <a16:creationId xmlns:a16="http://schemas.microsoft.com/office/drawing/2014/main" id="{6E57FC1A-D1D7-41DF-9C38-132EB0022C80}"/>
              </a:ext>
            </a:extLst>
          </p:cNvPr>
          <p:cNvSpPr>
            <a:spLocks noGrp="1"/>
          </p:cNvSpPr>
          <p:nvPr userDrawn="1">
            <p:ph type="ctrTitle" hasCustomPrompt="1"/>
          </p:nvPr>
        </p:nvSpPr>
        <p:spPr>
          <a:xfrm>
            <a:off x="719400" y="3071725"/>
            <a:ext cx="5897449" cy="2896402"/>
          </a:xfrm>
          <a:noFill/>
        </p:spPr>
        <p:txBody>
          <a:bodyPr anchor="t" anchorCtr="0">
            <a:noAutofit/>
          </a:bodyPr>
          <a:lstStyle>
            <a:lvl1pPr algn="l">
              <a:defRPr sz="4200">
                <a:solidFill>
                  <a:schemeClr val="accent1"/>
                </a:solidFill>
              </a:defRPr>
            </a:lvl1pPr>
          </a:lstStyle>
          <a:p>
            <a:r>
              <a:rPr lang="en-US" dirty="0"/>
              <a:t>Click to add document and/or subject title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userDrawn="1">
            <p:ph type="subTitle" idx="1" hasCustomPrompt="1"/>
          </p:nvPr>
        </p:nvSpPr>
        <p:spPr>
          <a:xfrm>
            <a:off x="719400" y="5969695"/>
            <a:ext cx="6206400" cy="215444"/>
          </a:xfrm>
        </p:spPr>
        <p:txBody>
          <a:bodyPr>
            <a:spAutoFit/>
          </a:bodyPr>
          <a:lstStyle>
            <a:lvl1pPr marL="0" indent="0" algn="l">
              <a:buNone/>
              <a:defRPr sz="1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userDrawn="1">
            <p:ph type="dt" sz="half" idx="10"/>
          </p:nvPr>
        </p:nvSpPr>
        <p:spPr/>
        <p:txBody>
          <a:bodyPr/>
          <a:lstStyle/>
          <a:p>
            <a:fld id="{877C9AA6-E1F1-4BC8-889B-E28042ED2AEF}" type="datetime6">
              <a:rPr lang="en-GB" smtClean="0"/>
              <a:t>March 23</a:t>
            </a:fld>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userDrawn="1">
            <p:ph type="sldNum" sz="quarter" idx="12"/>
          </p:nvPr>
        </p:nvSpPr>
        <p:spPr/>
        <p:txBody>
          <a:bodyPr/>
          <a:lstStyle/>
          <a:p>
            <a:fld id="{F4186869-B628-4395-96ED-AD53145CB3D4}" type="slidenum">
              <a:rPr lang="en-GB" smtClean="0"/>
              <a:t>‹#›</a:t>
            </a:fld>
            <a:endParaRPr lang="en-GB"/>
          </a:p>
        </p:txBody>
      </p:sp>
      <p:grpSp>
        <p:nvGrpSpPr>
          <p:cNvPr id="11" name="Group 10">
            <a:extLst>
              <a:ext uri="{FF2B5EF4-FFF2-40B4-BE49-F238E27FC236}">
                <a16:creationId xmlns:a16="http://schemas.microsoft.com/office/drawing/2014/main" id="{992DFE96-AD44-CD49-8B36-4622E1BA2EC1}"/>
              </a:ext>
            </a:extLst>
          </p:cNvPr>
          <p:cNvGrpSpPr>
            <a:grpSpLocks noChangeAspect="1"/>
          </p:cNvGrpSpPr>
          <p:nvPr userDrawn="1"/>
        </p:nvGrpSpPr>
        <p:grpSpPr>
          <a:xfrm>
            <a:off x="7405337" y="-54000"/>
            <a:ext cx="658662" cy="6912000"/>
            <a:chOff x="3503325" y="-44177"/>
            <a:chExt cx="640678" cy="6723274"/>
          </a:xfrm>
        </p:grpSpPr>
        <p:pic>
          <p:nvPicPr>
            <p:cNvPr id="12" name="Picture 11">
              <a:extLst>
                <a:ext uri="{FF2B5EF4-FFF2-40B4-BE49-F238E27FC236}">
                  <a16:creationId xmlns:a16="http://schemas.microsoft.com/office/drawing/2014/main" id="{EC9E0D36-16BC-0D4C-A615-B6580AC240E0}"/>
                </a:ext>
              </a:extLst>
            </p:cNvPr>
            <p:cNvPicPr>
              <a:picLocks noChangeAspect="1"/>
            </p:cNvPicPr>
            <p:nvPr userDrawn="1"/>
          </p:nvPicPr>
          <p:blipFill>
            <a:blip r:embed="rId2"/>
            <a:stretch>
              <a:fillRect/>
            </a:stretch>
          </p:blipFill>
          <p:spPr>
            <a:xfrm>
              <a:off x="3503325" y="-44177"/>
              <a:ext cx="640678" cy="3403603"/>
            </a:xfrm>
            <a:prstGeom prst="rect">
              <a:avLst/>
            </a:prstGeom>
          </p:spPr>
        </p:pic>
        <p:pic>
          <p:nvPicPr>
            <p:cNvPr id="13" name="Picture 12">
              <a:extLst>
                <a:ext uri="{FF2B5EF4-FFF2-40B4-BE49-F238E27FC236}">
                  <a16:creationId xmlns:a16="http://schemas.microsoft.com/office/drawing/2014/main" id="{A66F07B6-FF8F-BA4F-B250-A31EB3E1FDB1}"/>
                </a:ext>
              </a:extLst>
            </p:cNvPr>
            <p:cNvPicPr>
              <a:picLocks noChangeAspect="1"/>
            </p:cNvPicPr>
            <p:nvPr userDrawn="1"/>
          </p:nvPicPr>
          <p:blipFill>
            <a:blip r:embed="rId2"/>
            <a:stretch>
              <a:fillRect/>
            </a:stretch>
          </p:blipFill>
          <p:spPr>
            <a:xfrm>
              <a:off x="3503325" y="3275494"/>
              <a:ext cx="640678" cy="3403603"/>
            </a:xfrm>
            <a:prstGeom prst="rect">
              <a:avLst/>
            </a:prstGeom>
          </p:spPr>
        </p:pic>
      </p:grpSp>
    </p:spTree>
    <p:extLst>
      <p:ext uri="{BB962C8B-B14F-4D97-AF65-F5344CB8AC3E}">
        <p14:creationId xmlns:p14="http://schemas.microsoft.com/office/powerpoint/2010/main" val="14129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ing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hasCustomPrompt="1"/>
          </p:nvPr>
        </p:nvSpPr>
        <p:spPr/>
        <p:txBody>
          <a:bodyPr/>
          <a:lstStyle/>
          <a:p>
            <a:r>
              <a:rPr lang="en-US" dirty="0"/>
              <a:t>Click to edit title</a:t>
            </a:r>
            <a:endParaRPr lang="en-GB" dirty="0"/>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81E737A2-2E9C-45B0-9CFA-1376F8C7F9AF}" type="datetime6">
              <a:rPr lang="en-GB" smtClean="0"/>
              <a:t>March 23</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93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MULTIMODAL 0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5F241D-8F31-9349-8BF7-7D957371F6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00"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9" name="Group 8">
            <a:extLst>
              <a:ext uri="{FF2B5EF4-FFF2-40B4-BE49-F238E27FC236}">
                <a16:creationId xmlns:a16="http://schemas.microsoft.com/office/drawing/2014/main" id="{F3CC3CFF-588D-BE4F-A4A2-0495FD151E95}"/>
              </a:ext>
            </a:extLst>
          </p:cNvPr>
          <p:cNvGrpSpPr/>
          <p:nvPr userDrawn="1"/>
        </p:nvGrpSpPr>
        <p:grpSpPr>
          <a:xfrm>
            <a:off x="4149185" y="0"/>
            <a:ext cx="710815" cy="7297496"/>
            <a:chOff x="3393228" y="41080"/>
            <a:chExt cx="732829" cy="7523502"/>
          </a:xfrm>
        </p:grpSpPr>
        <p:pic>
          <p:nvPicPr>
            <p:cNvPr id="10" name="Picture 9">
              <a:extLst>
                <a:ext uri="{FF2B5EF4-FFF2-40B4-BE49-F238E27FC236}">
                  <a16:creationId xmlns:a16="http://schemas.microsoft.com/office/drawing/2014/main" id="{9AE87F48-F7F1-AF48-A12D-5F031993A332}"/>
                </a:ext>
              </a:extLst>
            </p:cNvPr>
            <p:cNvPicPr>
              <a:picLocks noChangeAspect="1"/>
            </p:cNvPicPr>
            <p:nvPr userDrawn="1"/>
          </p:nvPicPr>
          <p:blipFill>
            <a:blip r:embed="rId4"/>
            <a:stretch>
              <a:fillRect/>
            </a:stretch>
          </p:blipFill>
          <p:spPr>
            <a:xfrm>
              <a:off x="3393228" y="41080"/>
              <a:ext cx="732829" cy="3838193"/>
            </a:xfrm>
            <a:prstGeom prst="rect">
              <a:avLst/>
            </a:prstGeom>
          </p:spPr>
        </p:pic>
        <p:pic>
          <p:nvPicPr>
            <p:cNvPr id="11" name="Picture 10">
              <a:extLst>
                <a:ext uri="{FF2B5EF4-FFF2-40B4-BE49-F238E27FC236}">
                  <a16:creationId xmlns:a16="http://schemas.microsoft.com/office/drawing/2014/main" id="{B22B3306-83B8-184A-B8D5-B721FB4B44A5}"/>
                </a:ext>
              </a:extLst>
            </p:cNvPr>
            <p:cNvPicPr>
              <a:picLocks noChangeAspect="1"/>
            </p:cNvPicPr>
            <p:nvPr userDrawn="1"/>
          </p:nvPicPr>
          <p:blipFill>
            <a:blip r:embed="rId4"/>
            <a:stretch>
              <a:fillRect/>
            </a:stretch>
          </p:blipFill>
          <p:spPr>
            <a:xfrm>
              <a:off x="3393228" y="3726389"/>
              <a:ext cx="732829" cy="3838193"/>
            </a:xfrm>
            <a:prstGeom prst="rect">
              <a:avLst/>
            </a:prstGeom>
          </p:spPr>
        </p:pic>
      </p:grpSp>
    </p:spTree>
    <p:extLst>
      <p:ext uri="{BB962C8B-B14F-4D97-AF65-F5344CB8AC3E}">
        <p14:creationId xmlns:p14="http://schemas.microsoft.com/office/powerpoint/2010/main" val="122437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Doubl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hasCustomPrompt="1"/>
          </p:nvPr>
        </p:nvSpPr>
        <p:spPr/>
        <p:txBody>
          <a:bodyPr/>
          <a:lstStyle/>
          <a:p>
            <a:r>
              <a:rPr lang="en-US" dirty="0"/>
              <a:t>Click to edit title</a:t>
            </a:r>
            <a:endParaRPr lang="en-GB" dirty="0"/>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5041320" cy="43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81E737A2-2E9C-45B0-9CFA-1376F8C7F9AF}" type="datetime6">
              <a:rPr lang="en-GB" smtClean="0"/>
              <a:t>March 23</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9B4EC06A-C6E5-6C47-9C03-14F1BD4F4C4D}"/>
              </a:ext>
            </a:extLst>
          </p:cNvPr>
          <p:cNvSpPr>
            <a:spLocks noGrp="1"/>
          </p:cNvSpPr>
          <p:nvPr>
            <p:ph idx="13"/>
          </p:nvPr>
        </p:nvSpPr>
        <p:spPr>
          <a:xfrm>
            <a:off x="6431282" y="1720839"/>
            <a:ext cx="5041320" cy="43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7391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hasCustomPrompt="1"/>
          </p:nvPr>
        </p:nvSpPr>
        <p:spPr/>
        <p:txBody>
          <a:bodyPr/>
          <a:lstStyle/>
          <a:p>
            <a:r>
              <a:rPr lang="en-US" dirty="0"/>
              <a:t>Click to edit title</a:t>
            </a:r>
            <a:endParaRPr lang="en-GB" dirty="0"/>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1DF70A67-7B46-4994-A7F9-F71D28767E31}" type="datetime6">
              <a:rPr lang="en-GB" smtClean="0"/>
              <a:t>March 23</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32611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hasCustomPrompt="1"/>
          </p:nvPr>
        </p:nvSpPr>
        <p:spPr/>
        <p:txBody>
          <a:bodyPr/>
          <a:lstStyle/>
          <a:p>
            <a:r>
              <a:rPr lang="en-US" dirty="0"/>
              <a:t>Click to edit title</a:t>
            </a:r>
            <a:endParaRPr lang="en-GB" dirty="0"/>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p:txBody>
          <a:bodyPr/>
          <a:lstStyle/>
          <a:p>
            <a:fld id="{1DF70A67-7B46-4994-A7F9-F71D28767E31}" type="datetime6">
              <a:rPr lang="en-GB" smtClean="0"/>
              <a:t>March 23</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hart Placeholder 8">
            <a:extLst>
              <a:ext uri="{FF2B5EF4-FFF2-40B4-BE49-F238E27FC236}">
                <a16:creationId xmlns:a16="http://schemas.microsoft.com/office/drawing/2014/main" id="{C78CC8DD-E60D-D84A-8FDF-BA1C4E65A6B5}"/>
              </a:ext>
            </a:extLst>
          </p:cNvPr>
          <p:cNvSpPr>
            <a:spLocks noGrp="1"/>
          </p:cNvSpPr>
          <p:nvPr>
            <p:ph type="chart" sz="quarter" idx="14"/>
          </p:nvPr>
        </p:nvSpPr>
        <p:spPr>
          <a:xfrm>
            <a:off x="7413362" y="1721326"/>
            <a:ext cx="4059238" cy="4391025"/>
          </a:xfrm>
        </p:spPr>
        <p:txBody>
          <a:bodyPr anchor="ctr" anchorCtr="0"/>
          <a:lstStyle>
            <a:lvl1pPr algn="ctr">
              <a:defRPr/>
            </a:lvl1pPr>
          </a:lstStyle>
          <a:p>
            <a:r>
              <a:rPr lang="en-US"/>
              <a:t>Click icon to add chart</a:t>
            </a:r>
          </a:p>
        </p:txBody>
      </p:sp>
    </p:spTree>
    <p:extLst>
      <p:ext uri="{BB962C8B-B14F-4D97-AF65-F5344CB8AC3E}">
        <p14:creationId xmlns:p14="http://schemas.microsoft.com/office/powerpoint/2010/main" val="7950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B526-9B68-4843-BD7F-4AADDBB20DE8}"/>
              </a:ext>
            </a:extLst>
          </p:cNvPr>
          <p:cNvSpPr>
            <a:spLocks noGrp="1"/>
          </p:cNvSpPr>
          <p:nvPr>
            <p:ph type="title" hasCustomPrompt="1"/>
          </p:nvPr>
        </p:nvSpPr>
        <p:spPr/>
        <p:txBody>
          <a:bodyPr/>
          <a:lstStyle/>
          <a:p>
            <a:r>
              <a:rPr lang="en-US" dirty="0"/>
              <a:t>Click to edit title</a:t>
            </a:r>
            <a:endParaRPr lang="en-GB" dirty="0"/>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p:txBody>
          <a:bodyPr/>
          <a:lstStyle/>
          <a:p>
            <a:fld id="{15EF35FB-004C-443E-91F9-5140C321ADF5}" type="datetime6">
              <a:rPr lang="en-GB" smtClean="0"/>
              <a:t>March 23</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dirty="0"/>
              <a:t>Insert image here</a:t>
            </a:r>
          </a:p>
        </p:txBody>
      </p:sp>
      <p:sp>
        <p:nvSpPr>
          <p:cNvPr id="8" name="TextBox 7">
            <a:extLst>
              <a:ext uri="{FF2B5EF4-FFF2-40B4-BE49-F238E27FC236}">
                <a16:creationId xmlns:a16="http://schemas.microsoft.com/office/drawing/2014/main" id="{4A481D24-3B26-0C4A-8739-94D012A7A630}"/>
              </a:ext>
            </a:extLst>
          </p:cNvPr>
          <p:cNvSpPr txBox="1"/>
          <p:nvPr userDrawn="1"/>
        </p:nvSpPr>
        <p:spPr>
          <a:xfrm>
            <a:off x="9893804" y="6614888"/>
            <a:ext cx="1578796" cy="107722"/>
          </a:xfrm>
          <a:prstGeom prst="rect">
            <a:avLst/>
          </a:prstGeom>
          <a:noFill/>
        </p:spPr>
        <p:txBody>
          <a:bodyPr wrap="square" lIns="0" tIns="0" rIns="0" bIns="0" rtlCol="0">
            <a:spAutoFit/>
          </a:bodyPr>
          <a:lstStyle/>
          <a:p>
            <a:pPr algn="r"/>
            <a:r>
              <a:rPr lang="en-GB" sz="700" kern="1200" dirty="0">
                <a:solidFill>
                  <a:srgbClr val="FF0000"/>
                </a:solidFill>
                <a:effectLst/>
                <a:latin typeface="+mn-lt"/>
                <a:ea typeface="+mn-ea"/>
                <a:cs typeface="+mn-cs"/>
              </a:rPr>
              <a:t> UNCONTROLLED WHEN PRINTED </a:t>
            </a:r>
            <a:endParaRPr lang="en-US" sz="700" dirty="0">
              <a:solidFill>
                <a:srgbClr val="FF0000"/>
              </a:solidFill>
            </a:endParaRPr>
          </a:p>
        </p:txBody>
      </p:sp>
    </p:spTree>
    <p:extLst>
      <p:ext uri="{BB962C8B-B14F-4D97-AF65-F5344CB8AC3E}">
        <p14:creationId xmlns:p14="http://schemas.microsoft.com/office/powerpoint/2010/main" val="241917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8B526-9B68-4843-BD7F-4AADDBB20DE8}"/>
              </a:ext>
            </a:extLst>
          </p:cNvPr>
          <p:cNvSpPr>
            <a:spLocks noGrp="1"/>
          </p:cNvSpPr>
          <p:nvPr>
            <p:ph type="title" hasCustomPrompt="1"/>
          </p:nvPr>
        </p:nvSpPr>
        <p:spPr/>
        <p:txBody>
          <a:bodyPr/>
          <a:lstStyle/>
          <a:p>
            <a:r>
              <a:rPr lang="en-US" dirty="0"/>
              <a:t>Click to edit title</a:t>
            </a:r>
            <a:endParaRPr lang="en-GB" dirty="0"/>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p:txBody>
          <a:bodyPr/>
          <a:lstStyle/>
          <a:p>
            <a:fld id="{A9013BD9-519D-41B5-802B-14779AFF451F}" type="datetime6">
              <a:rPr lang="en-GB" smtClean="0"/>
              <a:t>March 23</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8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B4153A-D463-4E5A-9ABB-60DA50C563D1}"/>
              </a:ext>
            </a:extLst>
          </p:cNvPr>
          <p:cNvSpPr>
            <a:spLocks noGrp="1"/>
          </p:cNvSpPr>
          <p:nvPr>
            <p:ph type="dt" sz="half" idx="10"/>
          </p:nvPr>
        </p:nvSpPr>
        <p:spPr/>
        <p:txBody>
          <a:bodyPr/>
          <a:lstStyle/>
          <a:p>
            <a:fld id="{D326F819-7E9B-4CE5-BB86-71916A59D508}" type="datetime6">
              <a:rPr lang="en-GB" smtClean="0"/>
              <a:t>March 23</a:t>
            </a:fld>
            <a:endParaRPr lang="en-GB"/>
          </a:p>
        </p:txBody>
      </p:sp>
      <p:sp>
        <p:nvSpPr>
          <p:cNvPr id="3" name="Footer Placeholder 2">
            <a:extLst>
              <a:ext uri="{FF2B5EF4-FFF2-40B4-BE49-F238E27FC236}">
                <a16:creationId xmlns:a16="http://schemas.microsoft.com/office/drawing/2014/main" id="{A1B523D0-BABA-4164-A161-8105A95A536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8766BB-9637-4BF8-9346-DD2EDC7E8FC2}"/>
              </a:ext>
            </a:extLst>
          </p:cNvPr>
          <p:cNvSpPr>
            <a:spLocks noGrp="1"/>
          </p:cNvSpPr>
          <p:nvPr>
            <p:ph type="sldNum" sz="quarter" idx="12"/>
          </p:nvPr>
        </p:nvSpPr>
        <p:spPr/>
        <p:txBody>
          <a:bodyPr/>
          <a:lstStyle/>
          <a:p>
            <a:fld id="{F4186869-B628-4395-96ED-AD53145CB3D4}" type="slidenum">
              <a:rPr lang="en-GB" smtClean="0"/>
              <a:t>‹#›</a:t>
            </a:fld>
            <a:endParaRPr lang="en-GB"/>
          </a:p>
        </p:txBody>
      </p:sp>
    </p:spTree>
    <p:extLst>
      <p:ext uri="{BB962C8B-B14F-4D97-AF65-F5344CB8AC3E}">
        <p14:creationId xmlns:p14="http://schemas.microsoft.com/office/powerpoint/2010/main" val="176240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ROA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55E861-8816-B243-BD80-4174146C88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44"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grpSp>
        <p:nvGrpSpPr>
          <p:cNvPr id="19" name="Group 18">
            <a:extLst>
              <a:ext uri="{FF2B5EF4-FFF2-40B4-BE49-F238E27FC236}">
                <a16:creationId xmlns:a16="http://schemas.microsoft.com/office/drawing/2014/main" id="{3FC0FD7C-1891-824A-8BD5-24387F77C458}"/>
              </a:ext>
            </a:extLst>
          </p:cNvPr>
          <p:cNvGrpSpPr/>
          <p:nvPr userDrawn="1"/>
        </p:nvGrpSpPr>
        <p:grpSpPr>
          <a:xfrm>
            <a:off x="4076682" y="-46302"/>
            <a:ext cx="816874" cy="7075751"/>
            <a:chOff x="4219340" y="-46301"/>
            <a:chExt cx="757024" cy="6957228"/>
          </a:xfrm>
        </p:grpSpPr>
        <p:pic>
          <p:nvPicPr>
            <p:cNvPr id="20" name="Picture 19">
              <a:extLst>
                <a:ext uri="{FF2B5EF4-FFF2-40B4-BE49-F238E27FC236}">
                  <a16:creationId xmlns:a16="http://schemas.microsoft.com/office/drawing/2014/main" id="{B5271FF4-7EC2-4B46-8CCF-D4C788C314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21" name="Picture 20">
              <a:extLst>
                <a:ext uri="{FF2B5EF4-FFF2-40B4-BE49-F238E27FC236}">
                  <a16:creationId xmlns:a16="http://schemas.microsoft.com/office/drawing/2014/main" id="{C1A821F4-9CA1-B14A-BFED-CDB9423BB2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grpSp>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spTree>
    <p:extLst>
      <p:ext uri="{BB962C8B-B14F-4D97-AF65-F5344CB8AC3E}">
        <p14:creationId xmlns:p14="http://schemas.microsoft.com/office/powerpoint/2010/main" val="3308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ANS">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9628DB-15F1-464C-B858-CC55ABCCDA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0"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23" name="Group 22">
            <a:extLst>
              <a:ext uri="{FF2B5EF4-FFF2-40B4-BE49-F238E27FC236}">
                <a16:creationId xmlns:a16="http://schemas.microsoft.com/office/drawing/2014/main" id="{65B4B0F4-9DD6-A241-8DE3-689AE2547497}"/>
              </a:ext>
            </a:extLst>
          </p:cNvPr>
          <p:cNvGrpSpPr/>
          <p:nvPr userDrawn="1"/>
        </p:nvGrpSpPr>
        <p:grpSpPr>
          <a:xfrm>
            <a:off x="4076682" y="-46302"/>
            <a:ext cx="816874" cy="7075751"/>
            <a:chOff x="4219340" y="-46301"/>
            <a:chExt cx="757024" cy="6957228"/>
          </a:xfrm>
        </p:grpSpPr>
        <p:pic>
          <p:nvPicPr>
            <p:cNvPr id="24" name="Picture 23">
              <a:extLst>
                <a:ext uri="{FF2B5EF4-FFF2-40B4-BE49-F238E27FC236}">
                  <a16:creationId xmlns:a16="http://schemas.microsoft.com/office/drawing/2014/main" id="{4217C0C5-9602-B840-9B3A-122449D557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25" name="Picture 24">
              <a:extLst>
                <a:ext uri="{FF2B5EF4-FFF2-40B4-BE49-F238E27FC236}">
                  <a16:creationId xmlns:a16="http://schemas.microsoft.com/office/drawing/2014/main" id="{F22F3E7A-8BF8-1341-A2BE-58F6395626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grpSp>
    </p:spTree>
    <p:extLst>
      <p:ext uri="{BB962C8B-B14F-4D97-AF65-F5344CB8AC3E}">
        <p14:creationId xmlns:p14="http://schemas.microsoft.com/office/powerpoint/2010/main" val="21880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RAIL 01">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AC3EE1-0A35-4F43-A486-5ABF28C6C6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0"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grpSp>
        <p:nvGrpSpPr>
          <p:cNvPr id="9" name="Group 8">
            <a:extLst>
              <a:ext uri="{FF2B5EF4-FFF2-40B4-BE49-F238E27FC236}">
                <a16:creationId xmlns:a16="http://schemas.microsoft.com/office/drawing/2014/main" id="{8173A510-27DD-8D47-881E-C904585DCE6C}"/>
              </a:ext>
            </a:extLst>
          </p:cNvPr>
          <p:cNvGrpSpPr/>
          <p:nvPr userDrawn="1"/>
        </p:nvGrpSpPr>
        <p:grpSpPr>
          <a:xfrm>
            <a:off x="4202373" y="9236"/>
            <a:ext cx="658662" cy="6826029"/>
            <a:chOff x="4348484" y="-18803"/>
            <a:chExt cx="658662" cy="6826029"/>
          </a:xfrm>
        </p:grpSpPr>
        <p:pic>
          <p:nvPicPr>
            <p:cNvPr id="10" name="Picture 9">
              <a:extLst>
                <a:ext uri="{FF2B5EF4-FFF2-40B4-BE49-F238E27FC236}">
                  <a16:creationId xmlns:a16="http://schemas.microsoft.com/office/drawing/2014/main" id="{08380391-A07F-DB48-AE0B-3A816CB9DD9C}"/>
                </a:ext>
              </a:extLst>
            </p:cNvPr>
            <p:cNvPicPr>
              <a:picLocks noChangeAspect="1"/>
            </p:cNvPicPr>
            <p:nvPr userDrawn="1"/>
          </p:nvPicPr>
          <p:blipFill>
            <a:blip r:embed="rId4"/>
            <a:stretch>
              <a:fillRect/>
            </a:stretch>
          </p:blipFill>
          <p:spPr>
            <a:xfrm>
              <a:off x="4348484" y="-18803"/>
              <a:ext cx="658662" cy="3408578"/>
            </a:xfrm>
            <a:prstGeom prst="rect">
              <a:avLst/>
            </a:prstGeom>
          </p:spPr>
        </p:pic>
        <p:pic>
          <p:nvPicPr>
            <p:cNvPr id="11" name="Picture 10">
              <a:extLst>
                <a:ext uri="{FF2B5EF4-FFF2-40B4-BE49-F238E27FC236}">
                  <a16:creationId xmlns:a16="http://schemas.microsoft.com/office/drawing/2014/main" id="{4E820AC4-B4B9-AA43-AF58-42E0787854AF}"/>
                </a:ext>
              </a:extLst>
            </p:cNvPr>
            <p:cNvPicPr>
              <a:picLocks noChangeAspect="1"/>
            </p:cNvPicPr>
            <p:nvPr userDrawn="1"/>
          </p:nvPicPr>
          <p:blipFill>
            <a:blip r:embed="rId4"/>
            <a:stretch>
              <a:fillRect/>
            </a:stretch>
          </p:blipFill>
          <p:spPr>
            <a:xfrm>
              <a:off x="4348484" y="3398648"/>
              <a:ext cx="658662" cy="3408578"/>
            </a:xfrm>
            <a:prstGeom prst="rect">
              <a:avLst/>
            </a:prstGeom>
          </p:spPr>
        </p:pic>
      </p:grpSp>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spTree>
    <p:extLst>
      <p:ext uri="{BB962C8B-B14F-4D97-AF65-F5344CB8AC3E}">
        <p14:creationId xmlns:p14="http://schemas.microsoft.com/office/powerpoint/2010/main" val="9027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RAIL 0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FC47D-40B9-8C4A-8B80-480FD1BA65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65"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12" name="Group 11">
            <a:extLst>
              <a:ext uri="{FF2B5EF4-FFF2-40B4-BE49-F238E27FC236}">
                <a16:creationId xmlns:a16="http://schemas.microsoft.com/office/drawing/2014/main" id="{810722CD-ABA6-584A-A0A3-C091DDD0EDDE}"/>
              </a:ext>
            </a:extLst>
          </p:cNvPr>
          <p:cNvGrpSpPr/>
          <p:nvPr userDrawn="1"/>
        </p:nvGrpSpPr>
        <p:grpSpPr>
          <a:xfrm>
            <a:off x="4202373" y="9236"/>
            <a:ext cx="658662" cy="6826029"/>
            <a:chOff x="4348484" y="-18803"/>
            <a:chExt cx="658662" cy="6826029"/>
          </a:xfrm>
        </p:grpSpPr>
        <p:pic>
          <p:nvPicPr>
            <p:cNvPr id="13" name="Picture 12">
              <a:extLst>
                <a:ext uri="{FF2B5EF4-FFF2-40B4-BE49-F238E27FC236}">
                  <a16:creationId xmlns:a16="http://schemas.microsoft.com/office/drawing/2014/main" id="{E2BAA551-3B07-AB4D-88A6-D332DA882348}"/>
                </a:ext>
              </a:extLst>
            </p:cNvPr>
            <p:cNvPicPr>
              <a:picLocks noChangeAspect="1"/>
            </p:cNvPicPr>
            <p:nvPr userDrawn="1"/>
          </p:nvPicPr>
          <p:blipFill>
            <a:blip r:embed="rId4"/>
            <a:stretch>
              <a:fillRect/>
            </a:stretch>
          </p:blipFill>
          <p:spPr>
            <a:xfrm>
              <a:off x="4348484" y="-18803"/>
              <a:ext cx="658662" cy="3408578"/>
            </a:xfrm>
            <a:prstGeom prst="rect">
              <a:avLst/>
            </a:prstGeom>
          </p:spPr>
        </p:pic>
        <p:pic>
          <p:nvPicPr>
            <p:cNvPr id="14" name="Picture 13">
              <a:extLst>
                <a:ext uri="{FF2B5EF4-FFF2-40B4-BE49-F238E27FC236}">
                  <a16:creationId xmlns:a16="http://schemas.microsoft.com/office/drawing/2014/main" id="{78EE7257-911B-7F44-9BC9-223CE1C45E0D}"/>
                </a:ext>
              </a:extLst>
            </p:cNvPr>
            <p:cNvPicPr>
              <a:picLocks noChangeAspect="1"/>
            </p:cNvPicPr>
            <p:nvPr userDrawn="1"/>
          </p:nvPicPr>
          <p:blipFill>
            <a:blip r:embed="rId4"/>
            <a:stretch>
              <a:fillRect/>
            </a:stretch>
          </p:blipFill>
          <p:spPr>
            <a:xfrm>
              <a:off x="4348484" y="3398648"/>
              <a:ext cx="658662" cy="3408578"/>
            </a:xfrm>
            <a:prstGeom prst="rect">
              <a:avLst/>
            </a:prstGeom>
          </p:spPr>
        </p:pic>
      </p:grpSp>
    </p:spTree>
    <p:extLst>
      <p:ext uri="{BB962C8B-B14F-4D97-AF65-F5344CB8AC3E}">
        <p14:creationId xmlns:p14="http://schemas.microsoft.com/office/powerpoint/2010/main" val="104239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SEA 01">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994887-04D9-2244-9A8D-3899505CB4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0"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12" name="Group 11">
            <a:extLst>
              <a:ext uri="{FF2B5EF4-FFF2-40B4-BE49-F238E27FC236}">
                <a16:creationId xmlns:a16="http://schemas.microsoft.com/office/drawing/2014/main" id="{028E9366-8BDF-0143-ABD5-95A93282EB33}"/>
              </a:ext>
            </a:extLst>
          </p:cNvPr>
          <p:cNvGrpSpPr/>
          <p:nvPr userDrawn="1"/>
        </p:nvGrpSpPr>
        <p:grpSpPr>
          <a:xfrm>
            <a:off x="4157381" y="-18440"/>
            <a:ext cx="710815" cy="7297496"/>
            <a:chOff x="3393228" y="41080"/>
            <a:chExt cx="732829" cy="7523502"/>
          </a:xfrm>
        </p:grpSpPr>
        <p:pic>
          <p:nvPicPr>
            <p:cNvPr id="13" name="Picture 12">
              <a:extLst>
                <a:ext uri="{FF2B5EF4-FFF2-40B4-BE49-F238E27FC236}">
                  <a16:creationId xmlns:a16="http://schemas.microsoft.com/office/drawing/2014/main" id="{AE285124-E25B-5B49-9487-08197D19838D}"/>
                </a:ext>
              </a:extLst>
            </p:cNvPr>
            <p:cNvPicPr>
              <a:picLocks noChangeAspect="1"/>
            </p:cNvPicPr>
            <p:nvPr userDrawn="1"/>
          </p:nvPicPr>
          <p:blipFill>
            <a:blip r:embed="rId4"/>
            <a:stretch>
              <a:fillRect/>
            </a:stretch>
          </p:blipFill>
          <p:spPr>
            <a:xfrm>
              <a:off x="3393228" y="41080"/>
              <a:ext cx="732829" cy="3838193"/>
            </a:xfrm>
            <a:prstGeom prst="rect">
              <a:avLst/>
            </a:prstGeom>
          </p:spPr>
        </p:pic>
        <p:pic>
          <p:nvPicPr>
            <p:cNvPr id="14" name="Picture 13">
              <a:extLst>
                <a:ext uri="{FF2B5EF4-FFF2-40B4-BE49-F238E27FC236}">
                  <a16:creationId xmlns:a16="http://schemas.microsoft.com/office/drawing/2014/main" id="{922ECB07-C3BF-1C40-97AC-1D0BDBF368B4}"/>
                </a:ext>
              </a:extLst>
            </p:cNvPr>
            <p:cNvPicPr>
              <a:picLocks noChangeAspect="1"/>
            </p:cNvPicPr>
            <p:nvPr userDrawn="1"/>
          </p:nvPicPr>
          <p:blipFill>
            <a:blip r:embed="rId4"/>
            <a:stretch>
              <a:fillRect/>
            </a:stretch>
          </p:blipFill>
          <p:spPr>
            <a:xfrm>
              <a:off x="3393228" y="3726389"/>
              <a:ext cx="732829" cy="3838193"/>
            </a:xfrm>
            <a:prstGeom prst="rect">
              <a:avLst/>
            </a:prstGeom>
          </p:spPr>
        </p:pic>
      </p:grpSp>
    </p:spTree>
    <p:extLst>
      <p:ext uri="{BB962C8B-B14F-4D97-AF65-F5344CB8AC3E}">
        <p14:creationId xmlns:p14="http://schemas.microsoft.com/office/powerpoint/2010/main" val="1526223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SEA 0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193CBC-E151-F045-8CB6-FBC45B8386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00" y="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12" name="Group 11">
            <a:extLst>
              <a:ext uri="{FF2B5EF4-FFF2-40B4-BE49-F238E27FC236}">
                <a16:creationId xmlns:a16="http://schemas.microsoft.com/office/drawing/2014/main" id="{028E9366-8BDF-0143-ABD5-95A93282EB33}"/>
              </a:ext>
            </a:extLst>
          </p:cNvPr>
          <p:cNvGrpSpPr/>
          <p:nvPr userDrawn="1"/>
        </p:nvGrpSpPr>
        <p:grpSpPr>
          <a:xfrm>
            <a:off x="4149185" y="0"/>
            <a:ext cx="710815" cy="7297496"/>
            <a:chOff x="3393228" y="41080"/>
            <a:chExt cx="732829" cy="7523502"/>
          </a:xfrm>
        </p:grpSpPr>
        <p:pic>
          <p:nvPicPr>
            <p:cNvPr id="13" name="Picture 12">
              <a:extLst>
                <a:ext uri="{FF2B5EF4-FFF2-40B4-BE49-F238E27FC236}">
                  <a16:creationId xmlns:a16="http://schemas.microsoft.com/office/drawing/2014/main" id="{AE285124-E25B-5B49-9487-08197D19838D}"/>
                </a:ext>
              </a:extLst>
            </p:cNvPr>
            <p:cNvPicPr>
              <a:picLocks noChangeAspect="1"/>
            </p:cNvPicPr>
            <p:nvPr userDrawn="1"/>
          </p:nvPicPr>
          <p:blipFill>
            <a:blip r:embed="rId4"/>
            <a:stretch>
              <a:fillRect/>
            </a:stretch>
          </p:blipFill>
          <p:spPr>
            <a:xfrm>
              <a:off x="3393228" y="41080"/>
              <a:ext cx="732829" cy="3838193"/>
            </a:xfrm>
            <a:prstGeom prst="rect">
              <a:avLst/>
            </a:prstGeom>
          </p:spPr>
        </p:pic>
        <p:pic>
          <p:nvPicPr>
            <p:cNvPr id="14" name="Picture 13">
              <a:extLst>
                <a:ext uri="{FF2B5EF4-FFF2-40B4-BE49-F238E27FC236}">
                  <a16:creationId xmlns:a16="http://schemas.microsoft.com/office/drawing/2014/main" id="{922ECB07-C3BF-1C40-97AC-1D0BDBF368B4}"/>
                </a:ext>
              </a:extLst>
            </p:cNvPr>
            <p:cNvPicPr>
              <a:picLocks noChangeAspect="1"/>
            </p:cNvPicPr>
            <p:nvPr userDrawn="1"/>
          </p:nvPicPr>
          <p:blipFill>
            <a:blip r:embed="rId4"/>
            <a:stretch>
              <a:fillRect/>
            </a:stretch>
          </p:blipFill>
          <p:spPr>
            <a:xfrm>
              <a:off x="3393228" y="3726389"/>
              <a:ext cx="732829" cy="3838193"/>
            </a:xfrm>
            <a:prstGeom prst="rect">
              <a:avLst/>
            </a:prstGeom>
          </p:spPr>
        </p:pic>
      </p:grpSp>
    </p:spTree>
    <p:extLst>
      <p:ext uri="{BB962C8B-B14F-4D97-AF65-F5344CB8AC3E}">
        <p14:creationId xmlns:p14="http://schemas.microsoft.com/office/powerpoint/2010/main" val="335153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SEA 03">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54DAF9-836E-8E46-AAB5-9E121FFAD5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04" y="-18440"/>
            <a:ext cx="4927600" cy="6858000"/>
          </a:xfrm>
          <a:prstGeom prst="rect">
            <a:avLst/>
          </a:prstGeom>
        </p:spPr>
      </p:pic>
      <p:pic>
        <p:nvPicPr>
          <p:cNvPr id="161" name="Picture 160" descr="A picture containing drawing, sign&#10;&#10;Description automatically generated">
            <a:extLst>
              <a:ext uri="{FF2B5EF4-FFF2-40B4-BE49-F238E27FC236}">
                <a16:creationId xmlns:a16="http://schemas.microsoft.com/office/drawing/2014/main" id="{123C5BCA-1E15-7A4E-AAD7-C360D0A7C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hasCustomPrompt="1"/>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add document and/or subject header here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hasCustomPrompt="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text here</a:t>
            </a:r>
            <a:endParaRPr lang="en-GB" dirty="0"/>
          </a:p>
        </p:txBody>
      </p:sp>
      <p:grpSp>
        <p:nvGrpSpPr>
          <p:cNvPr id="12" name="Group 11">
            <a:extLst>
              <a:ext uri="{FF2B5EF4-FFF2-40B4-BE49-F238E27FC236}">
                <a16:creationId xmlns:a16="http://schemas.microsoft.com/office/drawing/2014/main" id="{028E9366-8BDF-0143-ABD5-95A93282EB33}"/>
              </a:ext>
            </a:extLst>
          </p:cNvPr>
          <p:cNvGrpSpPr/>
          <p:nvPr userDrawn="1"/>
        </p:nvGrpSpPr>
        <p:grpSpPr>
          <a:xfrm>
            <a:off x="4157381" y="-18440"/>
            <a:ext cx="710815" cy="7297496"/>
            <a:chOff x="3393228" y="41080"/>
            <a:chExt cx="732829" cy="7523502"/>
          </a:xfrm>
        </p:grpSpPr>
        <p:pic>
          <p:nvPicPr>
            <p:cNvPr id="13" name="Picture 12">
              <a:extLst>
                <a:ext uri="{FF2B5EF4-FFF2-40B4-BE49-F238E27FC236}">
                  <a16:creationId xmlns:a16="http://schemas.microsoft.com/office/drawing/2014/main" id="{AE285124-E25B-5B49-9487-08197D19838D}"/>
                </a:ext>
              </a:extLst>
            </p:cNvPr>
            <p:cNvPicPr>
              <a:picLocks noChangeAspect="1"/>
            </p:cNvPicPr>
            <p:nvPr userDrawn="1"/>
          </p:nvPicPr>
          <p:blipFill>
            <a:blip r:embed="rId4"/>
            <a:stretch>
              <a:fillRect/>
            </a:stretch>
          </p:blipFill>
          <p:spPr>
            <a:xfrm>
              <a:off x="3393228" y="41080"/>
              <a:ext cx="732829" cy="3838193"/>
            </a:xfrm>
            <a:prstGeom prst="rect">
              <a:avLst/>
            </a:prstGeom>
          </p:spPr>
        </p:pic>
        <p:pic>
          <p:nvPicPr>
            <p:cNvPr id="14" name="Picture 13">
              <a:extLst>
                <a:ext uri="{FF2B5EF4-FFF2-40B4-BE49-F238E27FC236}">
                  <a16:creationId xmlns:a16="http://schemas.microsoft.com/office/drawing/2014/main" id="{922ECB07-C3BF-1C40-97AC-1D0BDBF368B4}"/>
                </a:ext>
              </a:extLst>
            </p:cNvPr>
            <p:cNvPicPr>
              <a:picLocks noChangeAspect="1"/>
            </p:cNvPicPr>
            <p:nvPr userDrawn="1"/>
          </p:nvPicPr>
          <p:blipFill>
            <a:blip r:embed="rId4"/>
            <a:stretch>
              <a:fillRect/>
            </a:stretch>
          </p:blipFill>
          <p:spPr>
            <a:xfrm>
              <a:off x="3393228" y="3726389"/>
              <a:ext cx="732829" cy="3838193"/>
            </a:xfrm>
            <a:prstGeom prst="rect">
              <a:avLst/>
            </a:prstGeom>
          </p:spPr>
        </p:pic>
      </p:grpSp>
    </p:spTree>
    <p:extLst>
      <p:ext uri="{BB962C8B-B14F-4D97-AF65-F5344CB8AC3E}">
        <p14:creationId xmlns:p14="http://schemas.microsoft.com/office/powerpoint/2010/main" val="396916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fld id="{8388E531-2A52-4EEA-881C-ED5D1C66D61F}" type="datetime6">
              <a:rPr lang="en-GB" smtClean="0"/>
              <a:pPr/>
              <a:t>March 23</a:t>
            </a:fld>
            <a:endParaRPr lang="en-GB" dirty="0"/>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dirty="0"/>
          </a:p>
        </p:txBody>
      </p:sp>
      <p:pic>
        <p:nvPicPr>
          <p:cNvPr id="7" name="Picture 6" descr="A picture containing drawing, sign&#10;&#10;Description automatically generated">
            <a:extLst>
              <a:ext uri="{FF2B5EF4-FFF2-40B4-BE49-F238E27FC236}">
                <a16:creationId xmlns:a16="http://schemas.microsoft.com/office/drawing/2014/main" id="{A59C9C1C-1B13-BE48-AE78-7F32474AC8D3}"/>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900505" y="764835"/>
            <a:ext cx="2616200" cy="330200"/>
          </a:xfrm>
          <a:prstGeom prst="rect">
            <a:avLst/>
          </a:prstGeom>
        </p:spPr>
      </p:pic>
    </p:spTree>
    <p:extLst>
      <p:ext uri="{BB962C8B-B14F-4D97-AF65-F5344CB8AC3E}">
        <p14:creationId xmlns:p14="http://schemas.microsoft.com/office/powerpoint/2010/main" val="6534726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62" r:id="rId3"/>
    <p:sldLayoutId id="2147483649" r:id="rId4"/>
    <p:sldLayoutId id="2147483663" r:id="rId5"/>
    <p:sldLayoutId id="2147483664" r:id="rId6"/>
    <p:sldLayoutId id="2147483665" r:id="rId7"/>
    <p:sldLayoutId id="2147483666" r:id="rId8"/>
    <p:sldLayoutId id="2147483667" r:id="rId9"/>
    <p:sldLayoutId id="2147483668" r:id="rId10"/>
    <p:sldLayoutId id="2147483669" r:id="rId11"/>
    <p:sldLayoutId id="2147483676" r:id="rId12"/>
    <p:sldLayoutId id="2147483671" r:id="rId13"/>
    <p:sldLayoutId id="2147483672" r:id="rId14"/>
    <p:sldLayoutId id="2147483661" r:id="rId15"/>
    <p:sldLayoutId id="2147483670" r:id="rId16"/>
    <p:sldLayoutId id="2147483656" r:id="rId17"/>
    <p:sldLayoutId id="2147483657" r:id="rId18"/>
    <p:sldLayoutId id="2147483650" r:id="rId19"/>
    <p:sldLayoutId id="2147483660" r:id="rId20"/>
    <p:sldLayoutId id="2147483659" r:id="rId21"/>
    <p:sldLayoutId id="2147483675" r:id="rId22"/>
    <p:sldLayoutId id="2147483658" r:id="rId23"/>
    <p:sldLayoutId id="2147483654" r:id="rId24"/>
    <p:sldLayoutId id="2147483655"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3CC62-972F-6C47-9115-9AAF96E4B807}"/>
              </a:ext>
            </a:extLst>
          </p:cNvPr>
          <p:cNvSpPr>
            <a:spLocks noGrp="1"/>
          </p:cNvSpPr>
          <p:nvPr>
            <p:ph type="ctrTitle"/>
          </p:nvPr>
        </p:nvSpPr>
        <p:spPr/>
        <p:txBody>
          <a:bodyPr/>
          <a:lstStyle/>
          <a:p>
            <a:r>
              <a:rPr lang="en-US" dirty="0"/>
              <a:t>Warehousing and fulfilment: Opportunities, challenges and support</a:t>
            </a:r>
          </a:p>
        </p:txBody>
      </p:sp>
      <p:sp>
        <p:nvSpPr>
          <p:cNvPr id="3" name="Subtitle 2">
            <a:extLst>
              <a:ext uri="{FF2B5EF4-FFF2-40B4-BE49-F238E27FC236}">
                <a16:creationId xmlns:a16="http://schemas.microsoft.com/office/drawing/2014/main" id="{54D8E172-19A3-4A4E-B815-FDF379CFD7F6}"/>
              </a:ext>
            </a:extLst>
          </p:cNvPr>
          <p:cNvSpPr>
            <a:spLocks noGrp="1"/>
          </p:cNvSpPr>
          <p:nvPr>
            <p:ph type="subTitle" idx="1"/>
          </p:nvPr>
        </p:nvSpPr>
        <p:spPr>
          <a:xfrm>
            <a:off x="5266200" y="5969695"/>
            <a:ext cx="6206400" cy="430887"/>
          </a:xfrm>
        </p:spPr>
        <p:txBody>
          <a:bodyPr/>
          <a:lstStyle/>
          <a:p>
            <a:r>
              <a:rPr lang="en-US" dirty="0"/>
              <a:t>Jonathan Walker</a:t>
            </a:r>
          </a:p>
          <a:p>
            <a:r>
              <a:rPr lang="en-US" dirty="0"/>
              <a:t>Head of Cities and Infrastructure Policy, Logistics UK</a:t>
            </a:r>
          </a:p>
        </p:txBody>
      </p:sp>
    </p:spTree>
    <p:extLst>
      <p:ext uri="{BB962C8B-B14F-4D97-AF65-F5344CB8AC3E}">
        <p14:creationId xmlns:p14="http://schemas.microsoft.com/office/powerpoint/2010/main" val="340948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160FC-E4C8-D748-9B83-BE4D37EC83F6}"/>
              </a:ext>
            </a:extLst>
          </p:cNvPr>
          <p:cNvSpPr>
            <a:spLocks noGrp="1"/>
          </p:cNvSpPr>
          <p:nvPr>
            <p:ph type="title"/>
          </p:nvPr>
        </p:nvSpPr>
        <p:spPr/>
        <p:txBody>
          <a:bodyPr/>
          <a:lstStyle/>
          <a:p>
            <a:r>
              <a:rPr lang="en-US" dirty="0"/>
              <a:t>Trends and opportunities</a:t>
            </a:r>
          </a:p>
        </p:txBody>
      </p:sp>
      <p:pic>
        <p:nvPicPr>
          <p:cNvPr id="7" name="Content Placeholder 6">
            <a:extLst>
              <a:ext uri="{FF2B5EF4-FFF2-40B4-BE49-F238E27FC236}">
                <a16:creationId xmlns:a16="http://schemas.microsoft.com/office/drawing/2014/main" id="{E229B878-130C-3E8B-8B8A-DA4F1C8BFFF1}"/>
              </a:ext>
            </a:extLst>
          </p:cNvPr>
          <p:cNvPicPr>
            <a:picLocks noGrp="1" noChangeAspect="1"/>
          </p:cNvPicPr>
          <p:nvPr>
            <p:ph idx="1"/>
          </p:nvPr>
        </p:nvPicPr>
        <p:blipFill>
          <a:blip r:embed="rId3"/>
          <a:stretch>
            <a:fillRect/>
          </a:stretch>
        </p:blipFill>
        <p:spPr>
          <a:xfrm>
            <a:off x="1628805" y="1478995"/>
            <a:ext cx="8934390" cy="4796678"/>
          </a:xfrm>
        </p:spPr>
      </p:pic>
      <p:sp>
        <p:nvSpPr>
          <p:cNvPr id="8" name="TextBox 7">
            <a:extLst>
              <a:ext uri="{FF2B5EF4-FFF2-40B4-BE49-F238E27FC236}">
                <a16:creationId xmlns:a16="http://schemas.microsoft.com/office/drawing/2014/main" id="{3690F362-4231-EA84-39C2-FFBD15173B4C}"/>
              </a:ext>
            </a:extLst>
          </p:cNvPr>
          <p:cNvSpPr txBox="1"/>
          <p:nvPr/>
        </p:nvSpPr>
        <p:spPr>
          <a:xfrm>
            <a:off x="1992429" y="6275673"/>
            <a:ext cx="7815714" cy="261610"/>
          </a:xfrm>
          <a:prstGeom prst="rect">
            <a:avLst/>
          </a:prstGeom>
          <a:noFill/>
        </p:spPr>
        <p:txBody>
          <a:bodyPr wrap="square" rtlCol="0">
            <a:spAutoFit/>
          </a:bodyPr>
          <a:lstStyle/>
          <a:p>
            <a:r>
              <a:rPr lang="en-GB" sz="1050" dirty="0"/>
              <a:t>Source: ONS The rise of the UK warehouse and the “golden logistics triangle”</a:t>
            </a:r>
          </a:p>
        </p:txBody>
      </p:sp>
    </p:spTree>
    <p:extLst>
      <p:ext uri="{BB962C8B-B14F-4D97-AF65-F5344CB8AC3E}">
        <p14:creationId xmlns:p14="http://schemas.microsoft.com/office/powerpoint/2010/main" val="209188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193E6-1990-ECAC-A1A6-BF0055FA3E29}"/>
              </a:ext>
            </a:extLst>
          </p:cNvPr>
          <p:cNvSpPr>
            <a:spLocks noGrp="1"/>
          </p:cNvSpPr>
          <p:nvPr>
            <p:ph type="title"/>
          </p:nvPr>
        </p:nvSpPr>
        <p:spPr/>
        <p:txBody>
          <a:bodyPr/>
          <a:lstStyle/>
          <a:p>
            <a:r>
              <a:rPr lang="en-GB" dirty="0"/>
              <a:t>Trends and opportunities</a:t>
            </a:r>
          </a:p>
        </p:txBody>
      </p:sp>
      <p:sp>
        <p:nvSpPr>
          <p:cNvPr id="6" name="Speech Bubble: Rectangle with Corners Rounded 5">
            <a:extLst>
              <a:ext uri="{FF2B5EF4-FFF2-40B4-BE49-F238E27FC236}">
                <a16:creationId xmlns:a16="http://schemas.microsoft.com/office/drawing/2014/main" id="{B345218D-9BD6-9276-A1F1-F99C8BE65D19}"/>
              </a:ext>
            </a:extLst>
          </p:cNvPr>
          <p:cNvSpPr/>
          <p:nvPr/>
        </p:nvSpPr>
        <p:spPr>
          <a:xfrm>
            <a:off x="1135781" y="2194560"/>
            <a:ext cx="3128210" cy="2040556"/>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Financial Times: “Warehouse demand rages on despite Amazon pullback”</a:t>
            </a:r>
            <a:endParaRPr lang="en-GB" dirty="0"/>
          </a:p>
        </p:txBody>
      </p:sp>
      <p:sp>
        <p:nvSpPr>
          <p:cNvPr id="7" name="Speech Bubble: Rectangle with Corners Rounded 6">
            <a:extLst>
              <a:ext uri="{FF2B5EF4-FFF2-40B4-BE49-F238E27FC236}">
                <a16:creationId xmlns:a16="http://schemas.microsoft.com/office/drawing/2014/main" id="{A3A9E640-0DD0-2AFB-F204-123EDE9F8986}"/>
              </a:ext>
            </a:extLst>
          </p:cNvPr>
          <p:cNvSpPr/>
          <p:nvPr/>
        </p:nvSpPr>
        <p:spPr>
          <a:xfrm>
            <a:off x="4531895" y="3958389"/>
            <a:ext cx="3128210" cy="2040556"/>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Grocer: “Demand for warehouse space continues to outstrip supply, driving up rents”</a:t>
            </a:r>
          </a:p>
        </p:txBody>
      </p:sp>
      <p:sp>
        <p:nvSpPr>
          <p:cNvPr id="10" name="Speech Bubble: Rectangle with Corners Rounded 9">
            <a:extLst>
              <a:ext uri="{FF2B5EF4-FFF2-40B4-BE49-F238E27FC236}">
                <a16:creationId xmlns:a16="http://schemas.microsoft.com/office/drawing/2014/main" id="{AF07F0F7-D141-B78D-BA21-AEAD56322608}"/>
              </a:ext>
            </a:extLst>
          </p:cNvPr>
          <p:cNvSpPr/>
          <p:nvPr/>
        </p:nvSpPr>
        <p:spPr>
          <a:xfrm>
            <a:off x="7831295" y="1752599"/>
            <a:ext cx="3128210" cy="2040556"/>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Construction News: “Demand for warehouse construction soars”</a:t>
            </a:r>
          </a:p>
        </p:txBody>
      </p:sp>
    </p:spTree>
    <p:extLst>
      <p:ext uri="{BB962C8B-B14F-4D97-AF65-F5344CB8AC3E}">
        <p14:creationId xmlns:p14="http://schemas.microsoft.com/office/powerpoint/2010/main" val="37659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338D-7B50-9D83-2E95-973E3B1055D1}"/>
              </a:ext>
            </a:extLst>
          </p:cNvPr>
          <p:cNvSpPr>
            <a:spLocks noGrp="1"/>
          </p:cNvSpPr>
          <p:nvPr>
            <p:ph type="title"/>
          </p:nvPr>
        </p:nvSpPr>
        <p:spPr/>
        <p:txBody>
          <a:bodyPr/>
          <a:lstStyle/>
          <a:p>
            <a:r>
              <a:rPr lang="en-GB" dirty="0"/>
              <a:t>Issues</a:t>
            </a:r>
          </a:p>
        </p:txBody>
      </p:sp>
      <p:graphicFrame>
        <p:nvGraphicFramePr>
          <p:cNvPr id="4" name="Content Placeholder 3">
            <a:extLst>
              <a:ext uri="{FF2B5EF4-FFF2-40B4-BE49-F238E27FC236}">
                <a16:creationId xmlns:a16="http://schemas.microsoft.com/office/drawing/2014/main" id="{B0240E22-0041-EAB6-59D7-B89A9059D5AD}"/>
              </a:ext>
            </a:extLst>
          </p:cNvPr>
          <p:cNvGraphicFramePr>
            <a:graphicFrameLocks noGrp="1"/>
          </p:cNvGraphicFramePr>
          <p:nvPr>
            <p:ph idx="1"/>
            <p:extLst>
              <p:ext uri="{D42A27DB-BD31-4B8C-83A1-F6EECF244321}">
                <p14:modId xmlns:p14="http://schemas.microsoft.com/office/powerpoint/2010/main" val="4214638553"/>
              </p:ext>
            </p:extLst>
          </p:nvPr>
        </p:nvGraphicFramePr>
        <p:xfrm>
          <a:off x="719138" y="1720850"/>
          <a:ext cx="10753725" cy="4392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3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338D-7B50-9D83-2E95-973E3B1055D1}"/>
              </a:ext>
            </a:extLst>
          </p:cNvPr>
          <p:cNvSpPr>
            <a:spLocks noGrp="1"/>
          </p:cNvSpPr>
          <p:nvPr>
            <p:ph type="title"/>
          </p:nvPr>
        </p:nvSpPr>
        <p:spPr/>
        <p:txBody>
          <a:bodyPr/>
          <a:lstStyle/>
          <a:p>
            <a:r>
              <a:rPr lang="en-GB" dirty="0"/>
              <a:t>Solutions and interventions</a:t>
            </a:r>
          </a:p>
        </p:txBody>
      </p:sp>
      <p:graphicFrame>
        <p:nvGraphicFramePr>
          <p:cNvPr id="4" name="Content Placeholder 3">
            <a:extLst>
              <a:ext uri="{FF2B5EF4-FFF2-40B4-BE49-F238E27FC236}">
                <a16:creationId xmlns:a16="http://schemas.microsoft.com/office/drawing/2014/main" id="{B0240E22-0041-EAB6-59D7-B89A9059D5AD}"/>
              </a:ext>
            </a:extLst>
          </p:cNvPr>
          <p:cNvGraphicFramePr>
            <a:graphicFrameLocks noGrp="1"/>
          </p:cNvGraphicFramePr>
          <p:nvPr>
            <p:ph idx="1"/>
            <p:extLst>
              <p:ext uri="{D42A27DB-BD31-4B8C-83A1-F6EECF244321}">
                <p14:modId xmlns:p14="http://schemas.microsoft.com/office/powerpoint/2010/main" val="1620835449"/>
              </p:ext>
            </p:extLst>
          </p:nvPr>
        </p:nvGraphicFramePr>
        <p:xfrm>
          <a:off x="719138" y="1720850"/>
          <a:ext cx="10753725" cy="4392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415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F6169-8926-0A70-BC87-6D4FFBC42B8E}"/>
              </a:ext>
            </a:extLst>
          </p:cNvPr>
          <p:cNvSpPr>
            <a:spLocks noGrp="1"/>
          </p:cNvSpPr>
          <p:nvPr>
            <p:ph type="ctrTitle"/>
          </p:nvPr>
        </p:nvSpPr>
        <p:spPr/>
        <p:txBody>
          <a:bodyPr/>
          <a:lstStyle/>
          <a:p>
            <a:r>
              <a:rPr lang="en-GB" dirty="0"/>
              <a:t>Questions</a:t>
            </a:r>
          </a:p>
        </p:txBody>
      </p:sp>
      <p:sp>
        <p:nvSpPr>
          <p:cNvPr id="3" name="Subtitle 2">
            <a:extLst>
              <a:ext uri="{FF2B5EF4-FFF2-40B4-BE49-F238E27FC236}">
                <a16:creationId xmlns:a16="http://schemas.microsoft.com/office/drawing/2014/main" id="{50C5A411-58D5-DFE9-7CE2-03F21B256D18}"/>
              </a:ext>
            </a:extLst>
          </p:cNvPr>
          <p:cNvSpPr>
            <a:spLocks noGrp="1"/>
          </p:cNvSpPr>
          <p:nvPr>
            <p:ph type="subTitle" idx="1"/>
          </p:nvPr>
        </p:nvSpPr>
        <p:spPr>
          <a:xfrm>
            <a:off x="5266200" y="5969695"/>
            <a:ext cx="6206400" cy="430887"/>
          </a:xfrm>
        </p:spPr>
        <p:txBody>
          <a:bodyPr/>
          <a:lstStyle/>
          <a:p>
            <a:r>
              <a:rPr lang="en-GB" dirty="0"/>
              <a:t>jwalker@logistics.org.uk</a:t>
            </a:r>
          </a:p>
          <a:p>
            <a:endParaRPr lang="en-GB" dirty="0"/>
          </a:p>
        </p:txBody>
      </p:sp>
    </p:spTree>
    <p:extLst>
      <p:ext uri="{BB962C8B-B14F-4D97-AF65-F5344CB8AC3E}">
        <p14:creationId xmlns:p14="http://schemas.microsoft.com/office/powerpoint/2010/main" val="302645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TA">
  <a:themeElements>
    <a:clrScheme name="LogisticsUK Brand Theme">
      <a:dk1>
        <a:srgbClr val="000000"/>
      </a:dk1>
      <a:lt1>
        <a:srgbClr val="FFFFFF"/>
      </a:lt1>
      <a:dk2>
        <a:srgbClr val="687CB9"/>
      </a:dk2>
      <a:lt2>
        <a:srgbClr val="E1EBFF"/>
      </a:lt2>
      <a:accent1>
        <a:srgbClr val="090041"/>
      </a:accent1>
      <a:accent2>
        <a:srgbClr val="687CB9"/>
      </a:accent2>
      <a:accent3>
        <a:srgbClr val="FF0000"/>
      </a:accent3>
      <a:accent4>
        <a:srgbClr val="E1EBFF"/>
      </a:accent4>
      <a:accent5>
        <a:srgbClr val="FFFFFF"/>
      </a:accent5>
      <a:accent6>
        <a:srgbClr val="FFFFFF"/>
      </a:accent6>
      <a:hlink>
        <a:srgbClr val="008BFF"/>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LUK_PPT_Template 0222 150dpi v2" id="{4717DCBC-D878-4146-94DE-D89BF1ABB89D}" vid="{2181CBBC-0424-A641-80B8-90C51CCAC4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3B03143CDDCF49B3B792F666195C1C" ma:contentTypeVersion="11" ma:contentTypeDescription="Create a new document." ma:contentTypeScope="" ma:versionID="7edd639f1c161424e2a71d08167e6f39">
  <xsd:schema xmlns:xsd="http://www.w3.org/2001/XMLSchema" xmlns:xs="http://www.w3.org/2001/XMLSchema" xmlns:p="http://schemas.microsoft.com/office/2006/metadata/properties" xmlns:ns2="550c7165-a2af-4904-8903-1db785d47665" xmlns:ns3="2bb56bd8-f41a-4b9b-860f-882858c09f50" targetNamespace="http://schemas.microsoft.com/office/2006/metadata/properties" ma:root="true" ma:fieldsID="b682599cb482fcfdb6b117705865ce25" ns2:_="" ns3:_="">
    <xsd:import namespace="550c7165-a2af-4904-8903-1db785d47665"/>
    <xsd:import namespace="2bb56bd8-f41a-4b9b-860f-882858c09f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0c7165-a2af-4904-8903-1db785d476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b56bd8-f41a-4b9b-860f-882858c09f50"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5401AD-26F5-4760-B656-278782E7A5BF}">
  <ds:schemaRefs>
    <ds:schemaRef ds:uri="2bb56bd8-f41a-4b9b-860f-882858c09f50"/>
    <ds:schemaRef ds:uri="550c7165-a2af-4904-8903-1db785d47665"/>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elements/1.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59268C8-2B12-49D0-ADEC-4A976BCF591F}">
  <ds:schemaRefs>
    <ds:schemaRef ds:uri="http://schemas.microsoft.com/sharepoint/v3/contenttype/forms"/>
  </ds:schemaRefs>
</ds:datastoreItem>
</file>

<file path=customXml/itemProps3.xml><?xml version="1.0" encoding="utf-8"?>
<ds:datastoreItem xmlns:ds="http://schemas.openxmlformats.org/officeDocument/2006/customXml" ds:itemID="{D507DB9E-7B76-438C-B94C-33FF433D48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0c7165-a2af-4904-8903-1db785d47665"/>
    <ds:schemaRef ds:uri="2bb56bd8-f41a-4b9b-860f-882858c09f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LUK_PPT_Template 0522 Mid quality 150dpi (1)</Template>
  <TotalTime>72</TotalTime>
  <Words>983</Words>
  <Application>Microsoft Office PowerPoint</Application>
  <PresentationFormat>Widescreen</PresentationFormat>
  <Paragraphs>56</Paragraphs>
  <Slides>6</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Overpass Light</vt:lpstr>
      <vt:lpstr>FTA</vt:lpstr>
      <vt:lpstr>Warehousing and fulfilment: Opportunities, challenges and support</vt:lpstr>
      <vt:lpstr>Trends and opportunities</vt:lpstr>
      <vt:lpstr>Trends and opportunities</vt:lpstr>
      <vt:lpstr>Issues</vt:lpstr>
      <vt:lpstr>Solutions and interventions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Walker</dc:creator>
  <cp:lastModifiedBy>Jonathan Walker</cp:lastModifiedBy>
  <cp:revision>1</cp:revision>
  <dcterms:created xsi:type="dcterms:W3CDTF">2023-03-01T14:58:44Z</dcterms:created>
  <dcterms:modified xsi:type="dcterms:W3CDTF">2023-03-07T09:44:47Z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0x010100453B03143CDDCF49B3B792F666195C1C</vt:lpwstr>
  </property>
  <property fmtid="{D5CDD505-2E9C-101B-9397-08002B2CF9AE}" pid="3" name="MSIP_Label_dcdec8e2-af28-4209-b044-708afe777103_Enabled">
    <vt:lpwstr>true</vt:lpwstr>
  </property>
  <property fmtid="{D5CDD505-2E9C-101B-9397-08002B2CF9AE}" pid="4" name="MSIP_Label_dcdec8e2-af28-4209-b044-708afe777103_SetDate">
    <vt:lpwstr>2022-12-22T14:19:04Z</vt:lpwstr>
  </property>
  <property fmtid="{D5CDD505-2E9C-101B-9397-08002B2CF9AE}" pid="5" name="MSIP_Label_dcdec8e2-af28-4209-b044-708afe777103_Method">
    <vt:lpwstr>Privileged</vt:lpwstr>
  </property>
  <property fmtid="{D5CDD505-2E9C-101B-9397-08002B2CF9AE}" pid="6" name="MSIP_Label_dcdec8e2-af28-4209-b044-708afe777103_Name">
    <vt:lpwstr>Company confidential</vt:lpwstr>
  </property>
  <property fmtid="{D5CDD505-2E9C-101B-9397-08002B2CF9AE}" pid="7" name="MSIP_Label_dcdec8e2-af28-4209-b044-708afe777103_SiteId">
    <vt:lpwstr>14ef5e3a-e929-4359-88dd-bd0087fd5825</vt:lpwstr>
  </property>
  <property fmtid="{D5CDD505-2E9C-101B-9397-08002B2CF9AE}" pid="8" name="MSIP_Label_dcdec8e2-af28-4209-b044-708afe777103_ActionId">
    <vt:lpwstr>2dbb1f69-d40f-4f96-8055-3def6b1f57c8</vt:lpwstr>
  </property>
  <property fmtid="{D5CDD505-2E9C-101B-9397-08002B2CF9AE}" pid="9" name="MSIP_Label_dcdec8e2-af28-4209-b044-708afe777103_ContentBits">
    <vt:lpwstr>0</vt:lpwstr>
  </property>
</Properties>
</file>